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1EB086-F14A-4679-39F0-64878B464740}" v="227" dt="2024-03-16T22:50:10.7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y Thomson" userId="S::athomson@stsaviours.cheshire.sch.uk::6683d78a-5850-4560-95d7-bc5c68ed0e30" providerId="AD" clId="Web-{692AA245-F412-C463-8FA0-6DC924993F7A}"/>
    <pc:docChg chg="addSld modSld addMainMaster delMainMaster">
      <pc:chgData name="Amy Thomson" userId="S::athomson@stsaviours.cheshire.sch.uk::6683d78a-5850-4560-95d7-bc5c68ed0e30" providerId="AD" clId="Web-{692AA245-F412-C463-8FA0-6DC924993F7A}" dt="2024-03-13T21:31:30.814" v="117" actId="14100"/>
      <pc:docMkLst>
        <pc:docMk/>
      </pc:docMkLst>
      <pc:sldChg chg="addSp delSp modSp mod setBg modClrScheme delDesignElem chgLayout">
        <pc:chgData name="Amy Thomson" userId="S::athomson@stsaviours.cheshire.sch.uk::6683d78a-5850-4560-95d7-bc5c68ed0e30" providerId="AD" clId="Web-{692AA245-F412-C463-8FA0-6DC924993F7A}" dt="2024-03-13T21:30:38.188" v="106"/>
        <pc:sldMkLst>
          <pc:docMk/>
          <pc:sldMk cId="109857222" sldId="256"/>
        </pc:sldMkLst>
        <pc:spChg chg="mod ord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Amy Thomson" userId="S::athomson@stsaviours.cheshire.sch.uk::6683d78a-5850-4560-95d7-bc5c68ed0e30" providerId="AD" clId="Web-{692AA245-F412-C463-8FA0-6DC924993F7A}" dt="2024-03-13T21:20:10.940" v="2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2:43.193" v="35"/>
          <ac:spMkLst>
            <pc:docMk/>
            <pc:sldMk cId="109857222" sldId="256"/>
            <ac:spMk id="9" creationId="{3CE82FC2-F860-45B2-A3D6-C0687566A1B8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2:43.193" v="35"/>
          <ac:spMkLst>
            <pc:docMk/>
            <pc:sldMk cId="109857222" sldId="256"/>
            <ac:spMk id="11" creationId="{EFAE907D-B057-4259-A679-952AEED00DD9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2:43.193" v="35"/>
          <ac:spMkLst>
            <pc:docMk/>
            <pc:sldMk cId="109857222" sldId="256"/>
            <ac:spMk id="13" creationId="{F489C2E0-4895-4B72-85EA-7EE9FAFFDC7E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7:54.450" v="82"/>
          <ac:spMkLst>
            <pc:docMk/>
            <pc:sldMk cId="109857222" sldId="256"/>
            <ac:spMk id="20" creationId="{E2BA2BD9-7B54-4190-8F06-3EF3658A0020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7:54.450" v="82"/>
          <ac:spMkLst>
            <pc:docMk/>
            <pc:sldMk cId="109857222" sldId="256"/>
            <ac:spMk id="22" creationId="{184F9D61-9303-40B4-9F7E-66A9B4EDC458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7:54.450" v="82"/>
          <ac:spMkLst>
            <pc:docMk/>
            <pc:sldMk cId="109857222" sldId="256"/>
            <ac:spMk id="24" creationId="{648D746A-0359-4EAE-8CF9-062E281698EC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109857222" sldId="256"/>
            <ac:spMk id="31" creationId="{5E39F2DB-7862-4382-86B8-7D309E4B3666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109857222" sldId="256"/>
            <ac:spMk id="33" creationId="{B30B727F-99CD-48A5-9962-6F0C0EA62625}"/>
          </ac:spMkLst>
        </pc:spChg>
        <pc:picChg chg="add mod ord">
          <ac:chgData name="Amy Thomson" userId="S::athomson@stsaviours.cheshire.sch.uk::6683d78a-5850-4560-95d7-bc5c68ed0e30" providerId="AD" clId="Web-{692AA245-F412-C463-8FA0-6DC924993F7A}" dt="2024-03-13T21:27:54.450" v="82"/>
          <ac:picMkLst>
            <pc:docMk/>
            <pc:sldMk cId="109857222" sldId="256"/>
            <ac:picMk id="4" creationId="{875BE349-DF60-87B6-8BE9-A5DE9208F4AC}"/>
          </ac:picMkLst>
        </pc:picChg>
        <pc:cxnChg chg="add del">
          <ac:chgData name="Amy Thomson" userId="S::athomson@stsaviours.cheshire.sch.uk::6683d78a-5850-4560-95d7-bc5c68ed0e30" providerId="AD" clId="Web-{692AA245-F412-C463-8FA0-6DC924993F7A}" dt="2024-03-13T21:22:43.193" v="35"/>
          <ac:cxnSpMkLst>
            <pc:docMk/>
            <pc:sldMk cId="109857222" sldId="256"/>
            <ac:cxnSpMk id="15" creationId="{E8629BEE-13D1-4CDD-8A7D-0A9F9688BAF3}"/>
          </ac:cxnSpMkLst>
        </pc:cxnChg>
        <pc:cxnChg chg="add del">
          <ac:chgData name="Amy Thomson" userId="S::athomson@stsaviours.cheshire.sch.uk::6683d78a-5850-4560-95d7-bc5c68ed0e30" providerId="AD" clId="Web-{692AA245-F412-C463-8FA0-6DC924993F7A}" dt="2024-03-13T21:27:54.450" v="82"/>
          <ac:cxnSpMkLst>
            <pc:docMk/>
            <pc:sldMk cId="109857222" sldId="256"/>
            <ac:cxnSpMk id="26" creationId="{3816C099-0516-4486-BC06-E0DCD29DDF29}"/>
          </ac:cxnSpMkLst>
        </pc:cxnChg>
        <pc:cxnChg chg="add del">
          <ac:chgData name="Amy Thomson" userId="S::athomson@stsaviours.cheshire.sch.uk::6683d78a-5850-4560-95d7-bc5c68ed0e30" providerId="AD" clId="Web-{692AA245-F412-C463-8FA0-6DC924993F7A}" dt="2024-03-13T21:30:38.188" v="106"/>
          <ac:cxnSpMkLst>
            <pc:docMk/>
            <pc:sldMk cId="109857222" sldId="256"/>
            <ac:cxnSpMk id="35" creationId="{2C4AD1A6-4D2B-4BD2-A7D5-B3F27077C471}"/>
          </ac:cxnSpMkLst>
        </pc:cxnChg>
      </pc:sldChg>
      <pc:sldChg chg="addSp delSp modSp new mod modClrScheme chgLayout">
        <pc:chgData name="Amy Thomson" userId="S::athomson@stsaviours.cheshire.sch.uk::6683d78a-5850-4560-95d7-bc5c68ed0e30" providerId="AD" clId="Web-{692AA245-F412-C463-8FA0-6DC924993F7A}" dt="2024-03-13T21:30:43.532" v="107" actId="1076"/>
        <pc:sldMkLst>
          <pc:docMk/>
          <pc:sldMk cId="2295543431" sldId="257"/>
        </pc:sldMkLst>
        <pc:spChg chg="del">
          <ac:chgData name="Amy Thomson" userId="S::athomson@stsaviours.cheshire.sch.uk::6683d78a-5850-4560-95d7-bc5c68ed0e30" providerId="AD" clId="Web-{692AA245-F412-C463-8FA0-6DC924993F7A}" dt="2024-03-13T21:20:52.144" v="5"/>
          <ac:spMkLst>
            <pc:docMk/>
            <pc:sldMk cId="2295543431" sldId="257"/>
            <ac:spMk id="2" creationId="{BC074039-B06D-C584-B26A-BA5D0109C699}"/>
          </ac:spMkLst>
        </pc:spChg>
        <pc:spChg chg="del">
          <ac:chgData name="Amy Thomson" userId="S::athomson@stsaviours.cheshire.sch.uk::6683d78a-5850-4560-95d7-bc5c68ed0e30" providerId="AD" clId="Web-{692AA245-F412-C463-8FA0-6DC924993F7A}" dt="2024-03-13T21:20:49.566" v="4"/>
          <ac:spMkLst>
            <pc:docMk/>
            <pc:sldMk cId="2295543431" sldId="257"/>
            <ac:spMk id="3" creationId="{79ACD7C2-025D-B520-BCB3-3A48465D574F}"/>
          </ac:spMkLst>
        </pc:spChg>
        <pc:picChg chg="add mod modCrop">
          <ac:chgData name="Amy Thomson" userId="S::athomson@stsaviours.cheshire.sch.uk::6683d78a-5850-4560-95d7-bc5c68ed0e30" providerId="AD" clId="Web-{692AA245-F412-C463-8FA0-6DC924993F7A}" dt="2024-03-13T21:30:43.532" v="107" actId="1076"/>
          <ac:picMkLst>
            <pc:docMk/>
            <pc:sldMk cId="2295543431" sldId="257"/>
            <ac:picMk id="4" creationId="{9334B2D7-0D68-BE51-132E-5FEAD21D114D}"/>
          </ac:picMkLst>
        </pc:picChg>
        <pc:picChg chg="add mod modCrop">
          <ac:chgData name="Amy Thomson" userId="S::athomson@stsaviours.cheshire.sch.uk::6683d78a-5850-4560-95d7-bc5c68ed0e30" providerId="AD" clId="Web-{692AA245-F412-C463-8FA0-6DC924993F7A}" dt="2024-03-13T21:29:31.030" v="95" actId="14100"/>
          <ac:picMkLst>
            <pc:docMk/>
            <pc:sldMk cId="2295543431" sldId="257"/>
            <ac:picMk id="5" creationId="{77E73990-1400-92F7-FD94-6767D57E4AC4}"/>
          </ac:picMkLst>
        </pc:picChg>
      </pc:sldChg>
      <pc:sldChg chg="addSp delSp modSp new mod modClrScheme chgLayout">
        <pc:chgData name="Amy Thomson" userId="S::athomson@stsaviours.cheshire.sch.uk::6683d78a-5850-4560-95d7-bc5c68ed0e30" providerId="AD" clId="Web-{692AA245-F412-C463-8FA0-6DC924993F7A}" dt="2024-03-13T21:30:38.188" v="106"/>
        <pc:sldMkLst>
          <pc:docMk/>
          <pc:sldMk cId="124870450" sldId="258"/>
        </pc:sldMkLst>
        <pc:spChg chg="del">
          <ac:chgData name="Amy Thomson" userId="S::athomson@stsaviours.cheshire.sch.uk::6683d78a-5850-4560-95d7-bc5c68ed0e30" providerId="AD" clId="Web-{692AA245-F412-C463-8FA0-6DC924993F7A}" dt="2024-03-13T21:22:03.849" v="23"/>
          <ac:spMkLst>
            <pc:docMk/>
            <pc:sldMk cId="124870450" sldId="258"/>
            <ac:spMk id="2" creationId="{32F6EA89-3539-266E-8E1A-6039D01B1529}"/>
          </ac:spMkLst>
        </pc:spChg>
        <pc:spChg chg="del">
          <ac:chgData name="Amy Thomson" userId="S::athomson@stsaviours.cheshire.sch.uk::6683d78a-5850-4560-95d7-bc5c68ed0e30" providerId="AD" clId="Web-{692AA245-F412-C463-8FA0-6DC924993F7A}" dt="2024-03-13T21:22:06.567" v="24"/>
          <ac:spMkLst>
            <pc:docMk/>
            <pc:sldMk cId="124870450" sldId="258"/>
            <ac:spMk id="3" creationId="{74894AD4-7394-8E0D-AA4C-9CC133F635BB}"/>
          </ac:spMkLst>
        </pc:spChg>
        <pc:picChg chg="add mod modCrop">
          <ac:chgData name="Amy Thomson" userId="S::athomson@stsaviours.cheshire.sch.uk::6683d78a-5850-4560-95d7-bc5c68ed0e30" providerId="AD" clId="Web-{692AA245-F412-C463-8FA0-6DC924993F7A}" dt="2024-03-13T21:29:35.827" v="96" actId="14100"/>
          <ac:picMkLst>
            <pc:docMk/>
            <pc:sldMk cId="124870450" sldId="258"/>
            <ac:picMk id="4" creationId="{5EBA1A12-58A9-34A5-F409-6DAFED659585}"/>
          </ac:picMkLst>
        </pc:picChg>
        <pc:picChg chg="add mod modCrop">
          <ac:chgData name="Amy Thomson" userId="S::athomson@stsaviours.cheshire.sch.uk::6683d78a-5850-4560-95d7-bc5c68ed0e30" providerId="AD" clId="Web-{692AA245-F412-C463-8FA0-6DC924993F7A}" dt="2024-03-13T21:29:38.436" v="97" actId="14100"/>
          <ac:picMkLst>
            <pc:docMk/>
            <pc:sldMk cId="124870450" sldId="258"/>
            <ac:picMk id="5" creationId="{42E5566F-179A-7E95-51C0-14B9E33CFC56}"/>
          </ac:picMkLst>
        </pc:picChg>
      </pc:sldChg>
      <pc:sldChg chg="addSp delSp modSp new mod modClrScheme chgLayout">
        <pc:chgData name="Amy Thomson" userId="S::athomson@stsaviours.cheshire.sch.uk::6683d78a-5850-4560-95d7-bc5c68ed0e30" providerId="AD" clId="Web-{692AA245-F412-C463-8FA0-6DC924993F7A}" dt="2024-03-13T21:30:38.188" v="106"/>
        <pc:sldMkLst>
          <pc:docMk/>
          <pc:sldMk cId="603959605" sldId="259"/>
        </pc:sldMkLst>
        <pc:spChg chg="del">
          <ac:chgData name="Amy Thomson" userId="S::athomson@stsaviours.cheshire.sch.uk::6683d78a-5850-4560-95d7-bc5c68ed0e30" providerId="AD" clId="Web-{692AA245-F412-C463-8FA0-6DC924993F7A}" dt="2024-03-13T21:26:29.104" v="61"/>
          <ac:spMkLst>
            <pc:docMk/>
            <pc:sldMk cId="603959605" sldId="259"/>
            <ac:spMk id="2" creationId="{CC99ACAD-0C87-93F7-64F0-7CDE1D259DEB}"/>
          </ac:spMkLst>
        </pc:spChg>
        <pc:spChg chg="del">
          <ac:chgData name="Amy Thomson" userId="S::athomson@stsaviours.cheshire.sch.uk::6683d78a-5850-4560-95d7-bc5c68ed0e30" providerId="AD" clId="Web-{692AA245-F412-C463-8FA0-6DC924993F7A}" dt="2024-03-13T21:26:26.526" v="60"/>
          <ac:spMkLst>
            <pc:docMk/>
            <pc:sldMk cId="603959605" sldId="259"/>
            <ac:spMk id="3" creationId="{CF2E5D8E-83A3-D6E6-7437-25B2C2B6CFDF}"/>
          </ac:spMkLst>
        </pc:spChg>
        <pc:picChg chg="add mod modCrop">
          <ac:chgData name="Amy Thomson" userId="S::athomson@stsaviours.cheshire.sch.uk::6683d78a-5850-4560-95d7-bc5c68ed0e30" providerId="AD" clId="Web-{692AA245-F412-C463-8FA0-6DC924993F7A}" dt="2024-03-13T21:29:49.312" v="100" actId="14100"/>
          <ac:picMkLst>
            <pc:docMk/>
            <pc:sldMk cId="603959605" sldId="259"/>
            <ac:picMk id="4" creationId="{D63E7B5A-CDA8-C394-E5AA-918D9D9821B1}"/>
          </ac:picMkLst>
        </pc:picChg>
      </pc:sldChg>
      <pc:sldChg chg="addSp delSp modSp new mod setBg modClrScheme delDesignElem chgLayout">
        <pc:chgData name="Amy Thomson" userId="S::athomson@stsaviours.cheshire.sch.uk::6683d78a-5850-4560-95d7-bc5c68ed0e30" providerId="AD" clId="Web-{692AA245-F412-C463-8FA0-6DC924993F7A}" dt="2024-03-13T21:31:30.814" v="117" actId="14100"/>
        <pc:sldMkLst>
          <pc:docMk/>
          <pc:sldMk cId="3060059106" sldId="260"/>
        </pc:sldMkLst>
        <pc:spChg chg="del">
          <ac:chgData name="Amy Thomson" userId="S::athomson@stsaviours.cheshire.sch.uk::6683d78a-5850-4560-95d7-bc5c68ed0e30" providerId="AD" clId="Web-{692AA245-F412-C463-8FA0-6DC924993F7A}" dt="2024-03-13T21:23:36.694" v="45"/>
          <ac:spMkLst>
            <pc:docMk/>
            <pc:sldMk cId="3060059106" sldId="260"/>
            <ac:spMk id="2" creationId="{0CD2106B-E114-07F0-0E23-811CBE8D7F3C}"/>
          </ac:spMkLst>
        </pc:spChg>
        <pc:spChg chg="del">
          <ac:chgData name="Amy Thomson" userId="S::athomson@stsaviours.cheshire.sch.uk::6683d78a-5850-4560-95d7-bc5c68ed0e30" providerId="AD" clId="Web-{692AA245-F412-C463-8FA0-6DC924993F7A}" dt="2024-03-13T21:23:39.288" v="46"/>
          <ac:spMkLst>
            <pc:docMk/>
            <pc:sldMk cId="3060059106" sldId="260"/>
            <ac:spMk id="3" creationId="{8D2D0EE5-9C8C-77BA-E327-D20A68AA95E8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8:43.763" v="87"/>
          <ac:spMkLst>
            <pc:docMk/>
            <pc:sldMk cId="3060059106" sldId="260"/>
            <ac:spMk id="10" creationId="{62C0FBB6-4CCA-4358-9DD5-CDF2173E63C8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8:43.763" v="87"/>
          <ac:spMkLst>
            <pc:docMk/>
            <pc:sldMk cId="3060059106" sldId="260"/>
            <ac:spMk id="14" creationId="{11B2B030-4738-4359-9E46-144B7C8BFF8B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28:43.763" v="87"/>
          <ac:spMkLst>
            <pc:docMk/>
            <pc:sldMk cId="3060059106" sldId="260"/>
            <ac:spMk id="16" creationId="{C46704A5-2B63-4183-8F3F-7C6BBAC84A8C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3060059106" sldId="260"/>
            <ac:spMk id="23" creationId="{62C0FBB6-4CCA-4358-9DD5-CDF2173E63C8}"/>
          </ac:spMkLst>
        </pc:spChg>
        <pc:spChg chg="add">
          <ac:chgData name="Amy Thomson" userId="S::athomson@stsaviours.cheshire.sch.uk::6683d78a-5850-4560-95d7-bc5c68ed0e30" providerId="AD" clId="Web-{692AA245-F412-C463-8FA0-6DC924993F7A}" dt="2024-03-13T21:31:09.626" v="113"/>
          <ac:spMkLst>
            <pc:docMk/>
            <pc:sldMk cId="3060059106" sldId="260"/>
            <ac:spMk id="26" creationId="{8C2CE3DB-200E-4445-B316-69FE3850D6DD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3060059106" sldId="260"/>
            <ac:spMk id="27" creationId="{EFAE907D-B057-4259-A679-952AEED00DD9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3060059106" sldId="260"/>
            <ac:spMk id="29" creationId="{86247B4D-AF5F-47E0-A726-02F7414ACF9C}"/>
          </ac:spMkLst>
        </pc:spChg>
        <pc:spChg chg="add del">
          <ac:chgData name="Amy Thomson" userId="S::athomson@stsaviours.cheshire.sch.uk::6683d78a-5850-4560-95d7-bc5c68ed0e30" providerId="AD" clId="Web-{692AA245-F412-C463-8FA0-6DC924993F7A}" dt="2024-03-13T21:30:38.188" v="106"/>
          <ac:spMkLst>
            <pc:docMk/>
            <pc:sldMk cId="3060059106" sldId="260"/>
            <ac:spMk id="31" creationId="{F489C2E0-4895-4B72-85EA-7EE9FAFFDC7E}"/>
          </ac:spMkLst>
        </pc:spChg>
        <pc:grpChg chg="add">
          <ac:chgData name="Amy Thomson" userId="S::athomson@stsaviours.cheshire.sch.uk::6683d78a-5850-4560-95d7-bc5c68ed0e30" providerId="AD" clId="Web-{692AA245-F412-C463-8FA0-6DC924993F7A}" dt="2024-03-13T21:31:09.626" v="113"/>
          <ac:grpSpMkLst>
            <pc:docMk/>
            <pc:sldMk cId="3060059106" sldId="260"/>
            <ac:grpSpMk id="7" creationId="{089D35B1-0ED5-4358-8CAE-A9E49412AAA1}"/>
          </ac:grpSpMkLst>
        </pc:grpChg>
        <pc:grpChg chg="add">
          <ac:chgData name="Amy Thomson" userId="S::athomson@stsaviours.cheshire.sch.uk::6683d78a-5850-4560-95d7-bc5c68ed0e30" providerId="AD" clId="Web-{692AA245-F412-C463-8FA0-6DC924993F7A}" dt="2024-03-13T21:31:09.626" v="113"/>
          <ac:grpSpMkLst>
            <pc:docMk/>
            <pc:sldMk cId="3060059106" sldId="260"/>
            <ac:grpSpMk id="28" creationId="{92AFBF86-5DAF-4D46-8786-F4C7A376C54D}"/>
          </ac:grpSpMkLst>
        </pc:grpChg>
        <pc:picChg chg="add del mod">
          <ac:chgData name="Amy Thomson" userId="S::athomson@stsaviours.cheshire.sch.uk::6683d78a-5850-4560-95d7-bc5c68ed0e30" providerId="AD" clId="Web-{692AA245-F412-C463-8FA0-6DC924993F7A}" dt="2024-03-13T21:23:57.273" v="51"/>
          <ac:picMkLst>
            <pc:docMk/>
            <pc:sldMk cId="3060059106" sldId="260"/>
            <ac:picMk id="4" creationId="{1B305D4D-6192-38A7-FB59-D5A96B7BA0B0}"/>
          </ac:picMkLst>
        </pc:picChg>
        <pc:picChg chg="add mod modCrop">
          <ac:chgData name="Amy Thomson" userId="S::athomson@stsaviours.cheshire.sch.uk::6683d78a-5850-4560-95d7-bc5c68ed0e30" providerId="AD" clId="Web-{692AA245-F412-C463-8FA0-6DC924993F7A}" dt="2024-03-13T21:31:30.814" v="117" actId="14100"/>
          <ac:picMkLst>
            <pc:docMk/>
            <pc:sldMk cId="3060059106" sldId="260"/>
            <ac:picMk id="5" creationId="{BFF7C4CE-6038-4691-63F6-F97C012A1E27}"/>
          </ac:picMkLst>
        </pc:picChg>
        <pc:cxnChg chg="add del">
          <ac:chgData name="Amy Thomson" userId="S::athomson@stsaviours.cheshire.sch.uk::6683d78a-5850-4560-95d7-bc5c68ed0e30" providerId="AD" clId="Web-{692AA245-F412-C463-8FA0-6DC924993F7A}" dt="2024-03-13T21:28:43.763" v="87"/>
          <ac:cxnSpMkLst>
            <pc:docMk/>
            <pc:sldMk cId="3060059106" sldId="260"/>
            <ac:cxnSpMk id="12" creationId="{9E6B771E-DDF7-430C-9462-BA1D3742C84E}"/>
          </ac:cxnSpMkLst>
        </pc:cxnChg>
        <pc:cxnChg chg="add del">
          <ac:chgData name="Amy Thomson" userId="S::athomson@stsaviours.cheshire.sch.uk::6683d78a-5850-4560-95d7-bc5c68ed0e30" providerId="AD" clId="Web-{692AA245-F412-C463-8FA0-6DC924993F7A}" dt="2024-03-13T21:28:43.763" v="87"/>
          <ac:cxnSpMkLst>
            <pc:docMk/>
            <pc:sldMk cId="3060059106" sldId="260"/>
            <ac:cxnSpMk id="18" creationId="{D6307726-2A24-46D9-8C85-EA87F1BC5AE8}"/>
          </ac:cxnSpMkLst>
        </pc:cxnChg>
        <pc:cxnChg chg="add del">
          <ac:chgData name="Amy Thomson" userId="S::athomson@stsaviours.cheshire.sch.uk::6683d78a-5850-4560-95d7-bc5c68ed0e30" providerId="AD" clId="Web-{692AA245-F412-C463-8FA0-6DC924993F7A}" dt="2024-03-13T21:30:38.188" v="106"/>
          <ac:cxnSpMkLst>
            <pc:docMk/>
            <pc:sldMk cId="3060059106" sldId="260"/>
            <ac:cxnSpMk id="25" creationId="{9E6B771E-DDF7-430C-9462-BA1D3742C84E}"/>
          </ac:cxnSpMkLst>
        </pc:cxnChg>
        <pc:cxnChg chg="add del">
          <ac:chgData name="Amy Thomson" userId="S::athomson@stsaviours.cheshire.sch.uk::6683d78a-5850-4560-95d7-bc5c68ed0e30" providerId="AD" clId="Web-{692AA245-F412-C463-8FA0-6DC924993F7A}" dt="2024-03-13T21:30:38.188" v="106"/>
          <ac:cxnSpMkLst>
            <pc:docMk/>
            <pc:sldMk cId="3060059106" sldId="260"/>
            <ac:cxnSpMk id="33" creationId="{D1DBE7BA-B550-4690-B852-67A71DBB828E}"/>
          </ac:cxnSpMkLst>
        </pc:cxnChg>
      </pc:sldChg>
      <pc:sldChg chg="addSp delSp modSp new mod modClrScheme chgLayout">
        <pc:chgData name="Amy Thomson" userId="S::athomson@stsaviours.cheshire.sch.uk::6683d78a-5850-4560-95d7-bc5c68ed0e30" providerId="AD" clId="Web-{692AA245-F412-C463-8FA0-6DC924993F7A}" dt="2024-03-13T21:30:38.188" v="106"/>
        <pc:sldMkLst>
          <pc:docMk/>
          <pc:sldMk cId="2949461105" sldId="261"/>
        </pc:sldMkLst>
        <pc:spChg chg="del">
          <ac:chgData name="Amy Thomson" userId="S::athomson@stsaviours.cheshire.sch.uk::6683d78a-5850-4560-95d7-bc5c68ed0e30" providerId="AD" clId="Web-{692AA245-F412-C463-8FA0-6DC924993F7A}" dt="2024-03-13T21:27:23.449" v="75"/>
          <ac:spMkLst>
            <pc:docMk/>
            <pc:sldMk cId="2949461105" sldId="261"/>
            <ac:spMk id="2" creationId="{62D53FE5-9DDE-5691-460A-C9546EC9EF55}"/>
          </ac:spMkLst>
        </pc:spChg>
        <pc:spChg chg="del">
          <ac:chgData name="Amy Thomson" userId="S::athomson@stsaviours.cheshire.sch.uk::6683d78a-5850-4560-95d7-bc5c68ed0e30" providerId="AD" clId="Web-{692AA245-F412-C463-8FA0-6DC924993F7A}" dt="2024-03-13T21:27:21.543" v="74"/>
          <ac:spMkLst>
            <pc:docMk/>
            <pc:sldMk cId="2949461105" sldId="261"/>
            <ac:spMk id="3" creationId="{7A180482-5563-33DE-853D-8AEC7A690D9C}"/>
          </ac:spMkLst>
        </pc:spChg>
        <pc:picChg chg="add mod modCrop">
          <ac:chgData name="Amy Thomson" userId="S::athomson@stsaviours.cheshire.sch.uk::6683d78a-5850-4560-95d7-bc5c68ed0e30" providerId="AD" clId="Web-{692AA245-F412-C463-8FA0-6DC924993F7A}" dt="2024-03-13T21:29:58.218" v="103" actId="1076"/>
          <ac:picMkLst>
            <pc:docMk/>
            <pc:sldMk cId="2949461105" sldId="261"/>
            <ac:picMk id="4" creationId="{759B9ECC-B986-2A36-A911-24768E60AB73}"/>
          </ac:picMkLst>
        </pc:picChg>
        <pc:picChg chg="add del mod">
          <ac:chgData name="Amy Thomson" userId="S::athomson@stsaviours.cheshire.sch.uk::6683d78a-5850-4560-95d7-bc5c68ed0e30" providerId="AD" clId="Web-{692AA245-F412-C463-8FA0-6DC924993F7A}" dt="2024-03-13T21:30:26.844" v="105"/>
          <ac:picMkLst>
            <pc:docMk/>
            <pc:sldMk cId="2949461105" sldId="261"/>
            <ac:picMk id="5" creationId="{AC4B755F-5846-A0B0-E79F-32BF4676A574}"/>
          </ac:picMkLst>
        </pc:picChg>
      </pc:sldChg>
      <pc:sldMasterChg chg="del delSldLayout">
        <pc:chgData name="Amy Thomson" userId="S::athomson@stsaviours.cheshire.sch.uk::6683d78a-5850-4560-95d7-bc5c68ed0e30" providerId="AD" clId="Web-{692AA245-F412-C463-8FA0-6DC924993F7A}" dt="2024-03-13T21:20:02.362" v="1"/>
        <pc:sldMasterMkLst>
          <pc:docMk/>
          <pc:sldMasterMk cId="2460954070" sldId="2147483660"/>
        </pc:sldMasterMkLst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Amy Thomson" userId="S::athomson@stsaviours.cheshire.sch.uk::6683d78a-5850-4560-95d7-bc5c68ed0e30" providerId="AD" clId="Web-{692AA245-F412-C463-8FA0-6DC924993F7A}" dt="2024-03-13T21:20:02.362" v="1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replId addSldLayout delSldLayout">
        <pc:chgData name="Amy Thomson" userId="S::athomson@stsaviours.cheshire.sch.uk::6683d78a-5850-4560-95d7-bc5c68ed0e30" providerId="AD" clId="Web-{692AA245-F412-C463-8FA0-6DC924993F7A}" dt="2024-03-13T21:30:38.188" v="106"/>
        <pc:sldMasterMkLst>
          <pc:docMk/>
          <pc:sldMasterMk cId="63898101" sldId="2147483672"/>
        </pc:sldMasterMkLst>
        <pc:sldLayoutChg chg="add del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2734833761" sldId="2147483673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2880805870" sldId="2147483674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603603631" sldId="2147483675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2892995991" sldId="2147483676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3226263085" sldId="2147483677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1976050596" sldId="2147483678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3394995717" sldId="2147483679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4258538484" sldId="2147483680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2959533193" sldId="2147483681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3927666422" sldId="2147483682"/>
          </pc:sldLayoutMkLst>
        </pc:sldLayoutChg>
        <pc:sldLayoutChg chg="add del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63898101" sldId="2147483672"/>
            <pc:sldLayoutMk cId="2668702522" sldId="2147483683"/>
          </pc:sldLayoutMkLst>
        </pc:sldLayoutChg>
      </pc:sldMasterChg>
      <pc:sldMasterChg chg="add addSldLayout modSldLayout">
        <pc:chgData name="Amy Thomson" userId="S::athomson@stsaviours.cheshire.sch.uk::6683d78a-5850-4560-95d7-bc5c68ed0e30" providerId="AD" clId="Web-{692AA245-F412-C463-8FA0-6DC924993F7A}" dt="2024-03-13T21:30:38.188" v="106"/>
        <pc:sldMasterMkLst>
          <pc:docMk/>
          <pc:sldMasterMk cId="3211237770" sldId="2147483684"/>
        </pc:sldMasterMkLst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2989170236" sldId="2147483685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1507983781" sldId="2147483686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91168186" sldId="2147483687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2262081799" sldId="2147483688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1143592493" sldId="2147483689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1167410905" sldId="2147483690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306075967" sldId="2147483691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3381586646" sldId="2147483692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3450967070" sldId="2147483693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2206197697" sldId="2147483694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289859987" sldId="2147483695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3841805327" sldId="2147483696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1917957012" sldId="2147483697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1628316115" sldId="2147483698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1663551777" sldId="2147483699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455924732" sldId="2147483700"/>
          </pc:sldLayoutMkLst>
        </pc:sldLayoutChg>
        <pc:sldLayoutChg chg="add mod replId">
          <pc:chgData name="Amy Thomson" userId="S::athomson@stsaviours.cheshire.sch.uk::6683d78a-5850-4560-95d7-bc5c68ed0e30" providerId="AD" clId="Web-{692AA245-F412-C463-8FA0-6DC924993F7A}" dt="2024-03-13T21:30:38.188" v="106"/>
          <pc:sldLayoutMkLst>
            <pc:docMk/>
            <pc:sldMasterMk cId="3211237770" sldId="2147483684"/>
            <pc:sldLayoutMk cId="805346629" sldId="2147483701"/>
          </pc:sldLayoutMkLst>
        </pc:sldLayoutChg>
      </pc:sldMasterChg>
    </pc:docChg>
  </pc:docChgLst>
  <pc:docChgLst>
    <pc:chgData name="Amy Thomson" userId="S::athomson@stsaviours.cheshire.sch.uk::6683d78a-5850-4560-95d7-bc5c68ed0e30" providerId="AD" clId="Web-{0A1EB086-F14A-4679-39F0-64878B464740}"/>
    <pc:docChg chg="addSld delSld modSld">
      <pc:chgData name="Amy Thomson" userId="S::athomson@stsaviours.cheshire.sch.uk::6683d78a-5850-4560-95d7-bc5c68ed0e30" providerId="AD" clId="Web-{0A1EB086-F14A-4679-39F0-64878B464740}" dt="2024-03-16T22:50:10.795" v="202" actId="1076"/>
      <pc:docMkLst>
        <pc:docMk/>
      </pc:docMkLst>
      <pc:sldChg chg="addSp delSp modSp mod setBg">
        <pc:chgData name="Amy Thomson" userId="S::athomson@stsaviours.cheshire.sch.uk::6683d78a-5850-4560-95d7-bc5c68ed0e30" providerId="AD" clId="Web-{0A1EB086-F14A-4679-39F0-64878B464740}" dt="2024-03-16T22:50:10.795" v="202" actId="1076"/>
        <pc:sldMkLst>
          <pc:docMk/>
          <pc:sldMk cId="109857222" sldId="256"/>
        </pc:sldMkLst>
        <pc:spChg chg="mod">
          <ac:chgData name="Amy Thomson" userId="S::athomson@stsaviours.cheshire.sch.uk::6683d78a-5850-4560-95d7-bc5c68ed0e30" providerId="AD" clId="Web-{0A1EB086-F14A-4679-39F0-64878B464740}" dt="2024-03-16T22:50:10.795" v="202" actId="1076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Amy Thomson" userId="S::athomson@stsaviours.cheshire.sch.uk::6683d78a-5850-4560-95d7-bc5c68ed0e30" providerId="AD" clId="Web-{0A1EB086-F14A-4679-39F0-64878B464740}" dt="2024-03-16T22:49:58.779" v="198"/>
          <ac:spMkLst>
            <pc:docMk/>
            <pc:sldMk cId="109857222" sldId="256"/>
            <ac:spMk id="10" creationId="{0095B9FE-CD3D-4FD5-91D3-D9BDC79BFF5B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50:04.998" v="200" actId="1076"/>
          <ac:picMkLst>
            <pc:docMk/>
            <pc:sldMk cId="109857222" sldId="256"/>
            <ac:picMk id="3" creationId="{2F7DDC65-F836-51AC-88E7-4C835E9A74DA}"/>
          </ac:picMkLst>
        </pc:picChg>
        <pc:picChg chg="del">
          <ac:chgData name="Amy Thomson" userId="S::athomson@stsaviours.cheshire.sch.uk::6683d78a-5850-4560-95d7-bc5c68ed0e30" providerId="AD" clId="Web-{0A1EB086-F14A-4679-39F0-64878B464740}" dt="2024-03-16T22:38:01.871" v="7"/>
          <ac:picMkLst>
            <pc:docMk/>
            <pc:sldMk cId="109857222" sldId="256"/>
            <ac:picMk id="4" creationId="{875BE349-DF60-87B6-8BE9-A5DE9208F4AC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50:06.357" v="201" actId="1076"/>
          <ac:picMkLst>
            <pc:docMk/>
            <pc:sldMk cId="109857222" sldId="256"/>
            <ac:picMk id="5" creationId="{E808AD42-B166-62D2-2974-E6C5B97FABC9}"/>
          </ac:picMkLst>
        </pc:picChg>
      </pc:sldChg>
      <pc:sldChg chg="del">
        <pc:chgData name="Amy Thomson" userId="S::athomson@stsaviours.cheshire.sch.uk::6683d78a-5850-4560-95d7-bc5c68ed0e30" providerId="AD" clId="Web-{0A1EB086-F14A-4679-39F0-64878B464740}" dt="2024-03-16T22:42:13.205" v="85"/>
        <pc:sldMkLst>
          <pc:docMk/>
          <pc:sldMk cId="2295543431" sldId="257"/>
        </pc:sldMkLst>
      </pc:sldChg>
      <pc:sldChg chg="del">
        <pc:chgData name="Amy Thomson" userId="S::athomson@stsaviours.cheshire.sch.uk::6683d78a-5850-4560-95d7-bc5c68ed0e30" providerId="AD" clId="Web-{0A1EB086-F14A-4679-39F0-64878B464740}" dt="2024-03-16T22:42:17.580" v="86"/>
        <pc:sldMkLst>
          <pc:docMk/>
          <pc:sldMk cId="124870450" sldId="258"/>
        </pc:sldMkLst>
      </pc:sldChg>
      <pc:sldChg chg="modSp del">
        <pc:chgData name="Amy Thomson" userId="S::athomson@stsaviours.cheshire.sch.uk::6683d78a-5850-4560-95d7-bc5c68ed0e30" providerId="AD" clId="Web-{0A1EB086-F14A-4679-39F0-64878B464740}" dt="2024-03-16T22:46:48.712" v="143"/>
        <pc:sldMkLst>
          <pc:docMk/>
          <pc:sldMk cId="603959605" sldId="259"/>
        </pc:sldMkLst>
        <pc:picChg chg="mod">
          <ac:chgData name="Amy Thomson" userId="S::athomson@stsaviours.cheshire.sch.uk::6683d78a-5850-4560-95d7-bc5c68ed0e30" providerId="AD" clId="Web-{0A1EB086-F14A-4679-39F0-64878B464740}" dt="2024-03-16T22:32:35.233" v="2" actId="1076"/>
          <ac:picMkLst>
            <pc:docMk/>
            <pc:sldMk cId="603959605" sldId="259"/>
            <ac:picMk id="4" creationId="{D63E7B5A-CDA8-C394-E5AA-918D9D9821B1}"/>
          </ac:picMkLst>
        </pc:picChg>
      </pc:sldChg>
      <pc:sldChg chg="delSp del">
        <pc:chgData name="Amy Thomson" userId="S::athomson@stsaviours.cheshire.sch.uk::6683d78a-5850-4560-95d7-bc5c68ed0e30" providerId="AD" clId="Web-{0A1EB086-F14A-4679-39F0-64878B464740}" dt="2024-03-16T22:37:50.590" v="3"/>
        <pc:sldMkLst>
          <pc:docMk/>
          <pc:sldMk cId="3060059106" sldId="260"/>
        </pc:sldMkLst>
        <pc:picChg chg="del">
          <ac:chgData name="Amy Thomson" userId="S::athomson@stsaviours.cheshire.sch.uk::6683d78a-5850-4560-95d7-bc5c68ed0e30" providerId="AD" clId="Web-{0A1EB086-F14A-4679-39F0-64878B464740}" dt="2024-03-16T22:32:20.498" v="0"/>
          <ac:picMkLst>
            <pc:docMk/>
            <pc:sldMk cId="3060059106" sldId="260"/>
            <ac:picMk id="5" creationId="{BFF7C4CE-6038-4691-63F6-F97C012A1E27}"/>
          </ac:picMkLst>
        </pc:picChg>
      </pc:sldChg>
      <pc:sldChg chg="del">
        <pc:chgData name="Amy Thomson" userId="S::athomson@stsaviours.cheshire.sch.uk::6683d78a-5850-4560-95d7-bc5c68ed0e30" providerId="AD" clId="Web-{0A1EB086-F14A-4679-39F0-64878B464740}" dt="2024-03-16T22:48:03.713" v="164"/>
        <pc:sldMkLst>
          <pc:docMk/>
          <pc:sldMk cId="2949461105" sldId="261"/>
        </pc:sldMkLst>
      </pc:sldChg>
      <pc:sldChg chg="addSp delSp modSp new">
        <pc:chgData name="Amy Thomson" userId="S::athomson@stsaviours.cheshire.sch.uk::6683d78a-5850-4560-95d7-bc5c68ed0e30" providerId="AD" clId="Web-{0A1EB086-F14A-4679-39F0-64878B464740}" dt="2024-03-16T22:49:14.840" v="186" actId="14100"/>
        <pc:sldMkLst>
          <pc:docMk/>
          <pc:sldMk cId="3877678477" sldId="262"/>
        </pc:sldMkLst>
        <pc:spChg chg="mod">
          <ac:chgData name="Amy Thomson" userId="S::athomson@stsaviours.cheshire.sch.uk::6683d78a-5850-4560-95d7-bc5c68ed0e30" providerId="AD" clId="Web-{0A1EB086-F14A-4679-39F0-64878B464740}" dt="2024-03-16T22:39:46.905" v="39" actId="20577"/>
          <ac:spMkLst>
            <pc:docMk/>
            <pc:sldMk cId="3877678477" sldId="262"/>
            <ac:spMk id="2" creationId="{649E15DC-D9FE-B064-2FBF-DEC1C8882338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37:57.090" v="5"/>
          <ac:spMkLst>
            <pc:docMk/>
            <pc:sldMk cId="3877678477" sldId="262"/>
            <ac:spMk id="3" creationId="{9D9D707D-BE10-ADAB-CC40-DB02CCCC08F6}"/>
          </ac:spMkLst>
        </pc:spChg>
        <pc:spChg chg="add del mod">
          <ac:chgData name="Amy Thomson" userId="S::athomson@stsaviours.cheshire.sch.uk::6683d78a-5850-4560-95d7-bc5c68ed0e30" providerId="AD" clId="Web-{0A1EB086-F14A-4679-39F0-64878B464740}" dt="2024-03-16T22:39:12.107" v="28"/>
          <ac:spMkLst>
            <pc:docMk/>
            <pc:sldMk cId="3877678477" sldId="262"/>
            <ac:spMk id="6" creationId="{413CB307-0018-9B0C-81D0-C7BB269443C0}"/>
          </ac:spMkLst>
        </pc:spChg>
        <pc:picChg chg="add del mod ord">
          <ac:chgData name="Amy Thomson" userId="S::athomson@stsaviours.cheshire.sch.uk::6683d78a-5850-4560-95d7-bc5c68ed0e30" providerId="AD" clId="Web-{0A1EB086-F14A-4679-39F0-64878B464740}" dt="2024-03-16T22:37:59.387" v="6"/>
          <ac:picMkLst>
            <pc:docMk/>
            <pc:sldMk cId="3877678477" sldId="262"/>
            <ac:picMk id="4" creationId="{A25C7CB3-D276-34F7-4713-6B5D62CD9DF9}"/>
          </ac:picMkLst>
        </pc:picChg>
        <pc:picChg chg="add mod ord modCrop">
          <ac:chgData name="Amy Thomson" userId="S::athomson@stsaviours.cheshire.sch.uk::6683d78a-5850-4560-95d7-bc5c68ed0e30" providerId="AD" clId="Web-{0A1EB086-F14A-4679-39F0-64878B464740}" dt="2024-03-16T22:49:10.871" v="185" actId="1076"/>
          <ac:picMkLst>
            <pc:docMk/>
            <pc:sldMk cId="3877678477" sldId="262"/>
            <ac:picMk id="7" creationId="{51A5F93C-0A7C-08C2-14FD-6EC33588A9FD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9:14.840" v="186" actId="14100"/>
          <ac:picMkLst>
            <pc:docMk/>
            <pc:sldMk cId="3877678477" sldId="262"/>
            <ac:picMk id="8" creationId="{1D263762-AA45-BAFC-F5A6-01DAAE2AA534}"/>
          </ac:picMkLst>
        </pc:picChg>
      </pc:sldChg>
      <pc:sldChg chg="addSp delSp modSp new">
        <pc:chgData name="Amy Thomson" userId="S::athomson@stsaviours.cheshire.sch.uk::6683d78a-5850-4560-95d7-bc5c68ed0e30" providerId="AD" clId="Web-{0A1EB086-F14A-4679-39F0-64878B464740}" dt="2024-03-16T22:49:26.903" v="191" actId="1076"/>
        <pc:sldMkLst>
          <pc:docMk/>
          <pc:sldMk cId="2952535956" sldId="263"/>
        </pc:sldMkLst>
        <pc:spChg chg="mod">
          <ac:chgData name="Amy Thomson" userId="S::athomson@stsaviours.cheshire.sch.uk::6683d78a-5850-4560-95d7-bc5c68ed0e30" providerId="AD" clId="Web-{0A1EB086-F14A-4679-39F0-64878B464740}" dt="2024-03-16T22:40:19.625" v="51" actId="20577"/>
          <ac:spMkLst>
            <pc:docMk/>
            <pc:sldMk cId="2952535956" sldId="263"/>
            <ac:spMk id="2" creationId="{75C0D996-8B35-7B55-A240-8A4990611EC0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40:21.281" v="52"/>
          <ac:spMkLst>
            <pc:docMk/>
            <pc:sldMk cId="2952535956" sldId="263"/>
            <ac:spMk id="3" creationId="{85A7ACBA-5CFF-48F1-3A86-159583BBAD7E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49:20.512" v="189" actId="1076"/>
          <ac:picMkLst>
            <pc:docMk/>
            <pc:sldMk cId="2952535956" sldId="263"/>
            <ac:picMk id="4" creationId="{89F8DEB2-EC57-2161-930B-5999274B7831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9:26.903" v="191" actId="1076"/>
          <ac:picMkLst>
            <pc:docMk/>
            <pc:sldMk cId="2952535956" sldId="263"/>
            <ac:picMk id="5" creationId="{07AC7A6E-9649-40A2-9A17-ADBEF404F62E}"/>
          </ac:picMkLst>
        </pc:picChg>
      </pc:sldChg>
      <pc:sldChg chg="addSp delSp modSp new">
        <pc:chgData name="Amy Thomson" userId="S::athomson@stsaviours.cheshire.sch.uk::6683d78a-5850-4560-95d7-bc5c68ed0e30" providerId="AD" clId="Web-{0A1EB086-F14A-4679-39F0-64878B464740}" dt="2024-03-16T22:49:35.356" v="194" actId="1076"/>
        <pc:sldMkLst>
          <pc:docMk/>
          <pc:sldMk cId="518213106" sldId="264"/>
        </pc:sldMkLst>
        <pc:spChg chg="mod">
          <ac:chgData name="Amy Thomson" userId="S::athomson@stsaviours.cheshire.sch.uk::6683d78a-5850-4560-95d7-bc5c68ed0e30" providerId="AD" clId="Web-{0A1EB086-F14A-4679-39F0-64878B464740}" dt="2024-03-16T22:41:19.470" v="68" actId="1076"/>
          <ac:spMkLst>
            <pc:docMk/>
            <pc:sldMk cId="518213106" sldId="264"/>
            <ac:spMk id="2" creationId="{C683DD7B-59B0-474F-CF4B-322E20699C73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41:14.329" v="63"/>
          <ac:spMkLst>
            <pc:docMk/>
            <pc:sldMk cId="518213106" sldId="264"/>
            <ac:spMk id="3" creationId="{0CF35C94-D1E9-FD0C-F562-6FCD9ADA6B21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49:32.184" v="193" actId="14100"/>
          <ac:picMkLst>
            <pc:docMk/>
            <pc:sldMk cId="518213106" sldId="264"/>
            <ac:picMk id="4" creationId="{669CDD55-6101-AE7E-01EE-4F70CDEBB3AB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9:35.356" v="194" actId="1076"/>
          <ac:picMkLst>
            <pc:docMk/>
            <pc:sldMk cId="518213106" sldId="264"/>
            <ac:picMk id="5" creationId="{724EFD45-7F36-6091-A2B0-27416E248E11}"/>
          </ac:picMkLst>
        </pc:picChg>
      </pc:sldChg>
      <pc:sldChg chg="addSp delSp modSp new">
        <pc:chgData name="Amy Thomson" userId="S::athomson@stsaviours.cheshire.sch.uk::6683d78a-5850-4560-95d7-bc5c68ed0e30" providerId="AD" clId="Web-{0A1EB086-F14A-4679-39F0-64878B464740}" dt="2024-03-16T22:49:41.153" v="195" actId="1076"/>
        <pc:sldMkLst>
          <pc:docMk/>
          <pc:sldMk cId="3419951934" sldId="265"/>
        </pc:sldMkLst>
        <pc:spChg chg="mod">
          <ac:chgData name="Amy Thomson" userId="S::athomson@stsaviours.cheshire.sch.uk::6683d78a-5850-4560-95d7-bc5c68ed0e30" providerId="AD" clId="Web-{0A1EB086-F14A-4679-39F0-64878B464740}" dt="2024-03-16T22:44:12.849" v="107" actId="14100"/>
          <ac:spMkLst>
            <pc:docMk/>
            <pc:sldMk cId="3419951934" sldId="265"/>
            <ac:spMk id="2" creationId="{7171F2C0-0358-77F2-4C3F-1F99D9E7E05B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42:41.550" v="88"/>
          <ac:spMkLst>
            <pc:docMk/>
            <pc:sldMk cId="3419951934" sldId="265"/>
            <ac:spMk id="3" creationId="{0F98F5D0-A617-872E-A3A5-727D2F9D8C6E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49:41.153" v="195" actId="1076"/>
          <ac:picMkLst>
            <pc:docMk/>
            <pc:sldMk cId="3419951934" sldId="265"/>
            <ac:picMk id="4" creationId="{9CE68AA7-1FC0-612E-6721-1F7FA2C6EEF7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3:54.630" v="105" actId="1076"/>
          <ac:picMkLst>
            <pc:docMk/>
            <pc:sldMk cId="3419951934" sldId="265"/>
            <ac:picMk id="5" creationId="{4E7D48F8-5271-A83A-C130-3BF82D12D1F9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4:29.287" v="112" actId="14100"/>
          <ac:picMkLst>
            <pc:docMk/>
            <pc:sldMk cId="3419951934" sldId="265"/>
            <ac:picMk id="6" creationId="{10EB0669-36A9-83D1-9E98-8E53A051E448}"/>
          </ac:picMkLst>
        </pc:picChg>
      </pc:sldChg>
      <pc:sldChg chg="addSp delSp modSp new">
        <pc:chgData name="Amy Thomson" userId="S::athomson@stsaviours.cheshire.sch.uk::6683d78a-5850-4560-95d7-bc5c68ed0e30" providerId="AD" clId="Web-{0A1EB086-F14A-4679-39F0-64878B464740}" dt="2024-03-16T22:46:43.571" v="142" actId="14100"/>
        <pc:sldMkLst>
          <pc:docMk/>
          <pc:sldMk cId="2148323202" sldId="266"/>
        </pc:sldMkLst>
        <pc:spChg chg="mod">
          <ac:chgData name="Amy Thomson" userId="S::athomson@stsaviours.cheshire.sch.uk::6683d78a-5850-4560-95d7-bc5c68ed0e30" providerId="AD" clId="Web-{0A1EB086-F14A-4679-39F0-64878B464740}" dt="2024-03-16T22:44:48.646" v="115" actId="1076"/>
          <ac:spMkLst>
            <pc:docMk/>
            <pc:sldMk cId="2148323202" sldId="266"/>
            <ac:spMk id="2" creationId="{346FC6C3-E4FE-FAF3-C513-39B10E7D612F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44:53.459" v="116"/>
          <ac:spMkLst>
            <pc:docMk/>
            <pc:sldMk cId="2148323202" sldId="266"/>
            <ac:spMk id="3" creationId="{2C00436B-ED18-4B34-515B-EFC6E876FD73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46:35.618" v="137" actId="14100"/>
          <ac:picMkLst>
            <pc:docMk/>
            <pc:sldMk cId="2148323202" sldId="266"/>
            <ac:picMk id="4" creationId="{0C486D34-BA62-EE66-D42B-B537E0C4E17D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6:41.555" v="141" actId="14100"/>
          <ac:picMkLst>
            <pc:docMk/>
            <pc:sldMk cId="2148323202" sldId="266"/>
            <ac:picMk id="5" creationId="{B988A233-EDD1-00D8-1DEA-22EA638C1F46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6:43.571" v="142" actId="14100"/>
          <ac:picMkLst>
            <pc:docMk/>
            <pc:sldMk cId="2148323202" sldId="266"/>
            <ac:picMk id="6" creationId="{21842F87-37DC-0834-EC91-BE66B8CBA63B}"/>
          </ac:picMkLst>
        </pc:picChg>
      </pc:sldChg>
      <pc:sldChg chg="addSp delSp modSp new">
        <pc:chgData name="Amy Thomson" userId="S::athomson@stsaviours.cheshire.sch.uk::6683d78a-5850-4560-95d7-bc5c68ed0e30" providerId="AD" clId="Web-{0A1EB086-F14A-4679-39F0-64878B464740}" dt="2024-03-16T22:47:59.963" v="163" actId="1076"/>
        <pc:sldMkLst>
          <pc:docMk/>
          <pc:sldMk cId="3810384235" sldId="267"/>
        </pc:sldMkLst>
        <pc:spChg chg="mod">
          <ac:chgData name="Amy Thomson" userId="S::athomson@stsaviours.cheshire.sch.uk::6683d78a-5850-4560-95d7-bc5c68ed0e30" providerId="AD" clId="Web-{0A1EB086-F14A-4679-39F0-64878B464740}" dt="2024-03-16T22:47:07.587" v="147" actId="1076"/>
          <ac:spMkLst>
            <pc:docMk/>
            <pc:sldMk cId="3810384235" sldId="267"/>
            <ac:spMk id="2" creationId="{CAC4EA20-D942-5C13-704D-4C95960D2A5B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47:09.665" v="148"/>
          <ac:spMkLst>
            <pc:docMk/>
            <pc:sldMk cId="3810384235" sldId="267"/>
            <ac:spMk id="3" creationId="{D9CD3C59-4137-E363-6F87-BC1C301C25CD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47:59.963" v="163" actId="1076"/>
          <ac:picMkLst>
            <pc:docMk/>
            <pc:sldMk cId="3810384235" sldId="267"/>
            <ac:picMk id="4" creationId="{C9C07AC3-6C7D-C250-14C7-E108EF064B8B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7:56.432" v="161" actId="1076"/>
          <ac:picMkLst>
            <pc:docMk/>
            <pc:sldMk cId="3810384235" sldId="267"/>
            <ac:picMk id="5" creationId="{40F03C89-8DB5-ACC4-8FC8-0C9CEC602ABC}"/>
          </ac:picMkLst>
        </pc:picChg>
      </pc:sldChg>
      <pc:sldChg chg="addSp delSp modSp new">
        <pc:chgData name="Amy Thomson" userId="S::athomson@stsaviours.cheshire.sch.uk::6683d78a-5850-4560-95d7-bc5c68ed0e30" providerId="AD" clId="Web-{0A1EB086-F14A-4679-39F0-64878B464740}" dt="2024-03-16T22:49:50.544" v="197"/>
        <pc:sldMkLst>
          <pc:docMk/>
          <pc:sldMk cId="1134699701" sldId="268"/>
        </pc:sldMkLst>
        <pc:spChg chg="mod">
          <ac:chgData name="Amy Thomson" userId="S::athomson@stsaviours.cheshire.sch.uk::6683d78a-5850-4560-95d7-bc5c68ed0e30" providerId="AD" clId="Web-{0A1EB086-F14A-4679-39F0-64878B464740}" dt="2024-03-16T22:48:55.387" v="182" actId="1076"/>
          <ac:spMkLst>
            <pc:docMk/>
            <pc:sldMk cId="1134699701" sldId="268"/>
            <ac:spMk id="2" creationId="{261E63DB-EAEE-5D53-0757-F3F3034E07C6}"/>
          </ac:spMkLst>
        </pc:spChg>
        <pc:spChg chg="del">
          <ac:chgData name="Amy Thomson" userId="S::athomson@stsaviours.cheshire.sch.uk::6683d78a-5850-4560-95d7-bc5c68ed0e30" providerId="AD" clId="Web-{0A1EB086-F14A-4679-39F0-64878B464740}" dt="2024-03-16T22:48:17.292" v="168"/>
          <ac:spMkLst>
            <pc:docMk/>
            <pc:sldMk cId="1134699701" sldId="268"/>
            <ac:spMk id="3" creationId="{858120BA-25A2-1828-0B33-8270CE2F8468}"/>
          </ac:spMkLst>
        </pc:spChg>
        <pc:picChg chg="add mod ord modCrop">
          <ac:chgData name="Amy Thomson" userId="S::athomson@stsaviours.cheshire.sch.uk::6683d78a-5850-4560-95d7-bc5c68ed0e30" providerId="AD" clId="Web-{0A1EB086-F14A-4679-39F0-64878B464740}" dt="2024-03-16T22:48:52.512" v="181" actId="14100"/>
          <ac:picMkLst>
            <pc:docMk/>
            <pc:sldMk cId="1134699701" sldId="268"/>
            <ac:picMk id="4" creationId="{576AB535-0B59-3E0F-68E5-B93E4A6C3725}"/>
          </ac:picMkLst>
        </pc:picChg>
        <pc:picChg chg="add mod modCrop">
          <ac:chgData name="Amy Thomson" userId="S::athomson@stsaviours.cheshire.sch.uk::6683d78a-5850-4560-95d7-bc5c68ed0e30" providerId="AD" clId="Web-{0A1EB086-F14A-4679-39F0-64878B464740}" dt="2024-03-16T22:49:50.544" v="197"/>
          <ac:picMkLst>
            <pc:docMk/>
            <pc:sldMk cId="1134699701" sldId="268"/>
            <ac:picMk id="5" creationId="{FA7B06A4-3283-0F01-C9DE-DC82CCB76C07}"/>
          </ac:picMkLst>
        </pc:picChg>
      </pc:sldChg>
    </pc:docChg>
  </pc:docChgLst>
  <pc:docChgLst>
    <pc:chgData clId="Web-{692AA245-F412-C463-8FA0-6DC924993F7A}"/>
    <pc:docChg chg="modSld">
      <pc:chgData name="" userId="" providerId="" clId="Web-{692AA245-F412-C463-8FA0-6DC924993F7A}" dt="2024-03-13T21:19:51.799" v="4" actId="20577"/>
      <pc:docMkLst>
        <pc:docMk/>
      </pc:docMkLst>
      <pc:sldChg chg="modSp">
        <pc:chgData name="" userId="" providerId="" clId="Web-{692AA245-F412-C463-8FA0-6DC924993F7A}" dt="2024-03-13T21:19:51.799" v="4" actId="20577"/>
        <pc:sldMkLst>
          <pc:docMk/>
          <pc:sldMk cId="109857222" sldId="256"/>
        </pc:sldMkLst>
        <pc:spChg chg="mod">
          <ac:chgData name="" userId="" providerId="" clId="Web-{692AA245-F412-C463-8FA0-6DC924993F7A}" dt="2024-03-13T21:19:51.799" v="4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170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983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68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081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592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410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75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1586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967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197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59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805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9570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316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551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59247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346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237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7262" y="645286"/>
            <a:ext cx="3474438" cy="3350981"/>
          </a:xfrm>
        </p:spPr>
        <p:txBody>
          <a:bodyPr>
            <a:normAutofit/>
          </a:bodyPr>
          <a:lstStyle/>
          <a:p>
            <a:r>
              <a:rPr lang="en-US" sz="4800"/>
              <a:t>Family</a:t>
            </a:r>
          </a:p>
        </p:txBody>
      </p:sp>
      <p:sp>
        <p:nvSpPr>
          <p:cNvPr id="10" name="Rounded Rectangle 6">
            <a:extLst>
              <a:ext uri="{FF2B5EF4-FFF2-40B4-BE49-F238E27FC236}">
                <a16:creationId xmlns:a16="http://schemas.microsoft.com/office/drawing/2014/main" id="{0095B9FE-CD3D-4FD5-91D3-D9BDC79BF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347" y="648931"/>
            <a:ext cx="6869937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sign language&#10;&#10;Description automatically generated">
            <a:extLst>
              <a:ext uri="{FF2B5EF4-FFF2-40B4-BE49-F238E27FC236}">
                <a16:creationId xmlns:a16="http://schemas.microsoft.com/office/drawing/2014/main" id="{E808AD42-B166-62D2-2974-E6C5B97FAB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39" t="22689" r="15922" b="24160"/>
          <a:stretch/>
        </p:blipFill>
        <p:spPr>
          <a:xfrm>
            <a:off x="4296373" y="1452363"/>
            <a:ext cx="3032247" cy="3205436"/>
          </a:xfrm>
          <a:prstGeom prst="rect">
            <a:avLst/>
          </a:prstGeom>
        </p:spPr>
      </p:pic>
      <p:pic>
        <p:nvPicPr>
          <p:cNvPr id="3" name="Picture 2" descr="A screenshot of a phone&#10;&#10;Description automatically generated">
            <a:extLst>
              <a:ext uri="{FF2B5EF4-FFF2-40B4-BE49-F238E27FC236}">
                <a16:creationId xmlns:a16="http://schemas.microsoft.com/office/drawing/2014/main" id="{2F7DDC65-F836-51AC-88E7-4C835E9A74D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625" t="22948" r="15178" b="23953"/>
          <a:stretch/>
        </p:blipFill>
        <p:spPr>
          <a:xfrm>
            <a:off x="979404" y="1561374"/>
            <a:ext cx="3032249" cy="310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E15DC-D9FE-B064-2FBF-DEC1C88823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7405" y="211347"/>
            <a:ext cx="10018713" cy="1752599"/>
          </a:xfrm>
        </p:spPr>
        <p:txBody>
          <a:bodyPr/>
          <a:lstStyle/>
          <a:p>
            <a:r>
              <a:rPr lang="en-US" dirty="0"/>
              <a:t>Mum/Mummy</a:t>
            </a:r>
          </a:p>
        </p:txBody>
      </p:sp>
      <p:pic>
        <p:nvPicPr>
          <p:cNvPr id="7" name="Content Placeholder 6" descr="A screenshot of a phone&#10;&#10;Description automatically generated">
            <a:extLst>
              <a:ext uri="{FF2B5EF4-FFF2-40B4-BE49-F238E27FC236}">
                <a16:creationId xmlns:a16="http://schemas.microsoft.com/office/drawing/2014/main" id="{51A5F93C-0A7C-08C2-14FD-6EC33588A9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000" t="22677" r="15417" b="25234"/>
          <a:stretch/>
        </p:blipFill>
        <p:spPr>
          <a:xfrm>
            <a:off x="2202205" y="2362091"/>
            <a:ext cx="3896017" cy="3901502"/>
          </a:xfrm>
        </p:spPr>
      </p:pic>
      <p:pic>
        <p:nvPicPr>
          <p:cNvPr id="8" name="Picture 7" descr="A screenshot of a phone&#10;&#10;Description automatically generated">
            <a:extLst>
              <a:ext uri="{FF2B5EF4-FFF2-40B4-BE49-F238E27FC236}">
                <a16:creationId xmlns:a16="http://schemas.microsoft.com/office/drawing/2014/main" id="{1D263762-AA45-BAFC-F5A6-01DAAE2AA5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406" t="22689" r="15966" b="23109"/>
          <a:stretch/>
        </p:blipFill>
        <p:spPr>
          <a:xfrm>
            <a:off x="6500363" y="2300378"/>
            <a:ext cx="3774277" cy="396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78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0D996-8B35-7B55-A240-8A4990611E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Dad/Daddy</a:t>
            </a:r>
          </a:p>
        </p:txBody>
      </p:sp>
      <p:pic>
        <p:nvPicPr>
          <p:cNvPr id="4" name="Content Placeholder 3" descr="A screenshot of a phone&#10;&#10;Description automatically generated">
            <a:extLst>
              <a:ext uri="{FF2B5EF4-FFF2-40B4-BE49-F238E27FC236}">
                <a16:creationId xmlns:a16="http://schemas.microsoft.com/office/drawing/2014/main" id="{89F8DEB2-EC57-2161-930B-5999274B78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337" t="22120" r="15337" b="21581"/>
          <a:stretch/>
        </p:blipFill>
        <p:spPr>
          <a:xfrm>
            <a:off x="2087185" y="2063150"/>
            <a:ext cx="3608471" cy="3929891"/>
          </a:xfrm>
        </p:spPr>
      </p:pic>
      <p:pic>
        <p:nvPicPr>
          <p:cNvPr id="5" name="Picture 4" descr="A screenshot of a phone&#10;&#10;Description automatically generated">
            <a:extLst>
              <a:ext uri="{FF2B5EF4-FFF2-40B4-BE49-F238E27FC236}">
                <a16:creationId xmlns:a16="http://schemas.microsoft.com/office/drawing/2014/main" id="{07AC7A6E-9649-40A2-9A17-ADBEF404F6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527" t="22826" r="16246" b="22059"/>
          <a:stretch/>
        </p:blipFill>
        <p:spPr>
          <a:xfrm>
            <a:off x="6097797" y="2094076"/>
            <a:ext cx="3587218" cy="386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359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3DD7B-59B0-474F-CF4B-322E20699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40102"/>
            <a:ext cx="10018713" cy="1752599"/>
          </a:xfrm>
        </p:spPr>
        <p:txBody>
          <a:bodyPr/>
          <a:lstStyle/>
          <a:p>
            <a:r>
              <a:rPr lang="en-US" dirty="0"/>
              <a:t>Brother</a:t>
            </a:r>
          </a:p>
        </p:txBody>
      </p:sp>
      <p:pic>
        <p:nvPicPr>
          <p:cNvPr id="4" name="Content Placeholder 3" descr="A screenshot of a phone&#10;&#10;Description automatically generated">
            <a:extLst>
              <a:ext uri="{FF2B5EF4-FFF2-40B4-BE49-F238E27FC236}">
                <a16:creationId xmlns:a16="http://schemas.microsoft.com/office/drawing/2014/main" id="{669CDD55-6101-AE7E-01EE-4F70CDEBB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359" t="22794" r="15403" b="21691"/>
          <a:stretch/>
        </p:blipFill>
        <p:spPr>
          <a:xfrm>
            <a:off x="2144695" y="1617452"/>
            <a:ext cx="3751757" cy="4091443"/>
          </a:xfrm>
        </p:spPr>
      </p:pic>
      <p:pic>
        <p:nvPicPr>
          <p:cNvPr id="5" name="Picture 4" descr="A screenshot of a sign language&#10;&#10;Description automatically generated">
            <a:extLst>
              <a:ext uri="{FF2B5EF4-FFF2-40B4-BE49-F238E27FC236}">
                <a16:creationId xmlns:a16="http://schemas.microsoft.com/office/drawing/2014/main" id="{724EFD45-7F36-6091-A2B0-27416E248E1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87" t="23109" r="16246" b="22269"/>
          <a:stretch/>
        </p:blipFill>
        <p:spPr>
          <a:xfrm>
            <a:off x="6601005" y="1667773"/>
            <a:ext cx="3572633" cy="3990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13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1F2C0-0358-77F2-4C3F-1F99D9E7E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311989"/>
            <a:ext cx="9918072" cy="1709467"/>
          </a:xfrm>
        </p:spPr>
        <p:txBody>
          <a:bodyPr/>
          <a:lstStyle/>
          <a:p>
            <a:r>
              <a:rPr lang="en-US" dirty="0"/>
              <a:t>Grandma/Nan/Nanny</a:t>
            </a:r>
          </a:p>
        </p:txBody>
      </p:sp>
      <p:pic>
        <p:nvPicPr>
          <p:cNvPr id="4" name="Content Placeholder 3" descr="A screenshot of a phone&#10;&#10;Description automatically generated">
            <a:extLst>
              <a:ext uri="{FF2B5EF4-FFF2-40B4-BE49-F238E27FC236}">
                <a16:creationId xmlns:a16="http://schemas.microsoft.com/office/drawing/2014/main" id="{9CE68AA7-1FC0-612E-6721-1F7FA2C6EE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589" t="22222" r="14829" b="24217"/>
          <a:stretch/>
        </p:blipFill>
        <p:spPr>
          <a:xfrm>
            <a:off x="433789" y="1804358"/>
            <a:ext cx="3493454" cy="3582276"/>
          </a:xfrm>
        </p:spPr>
      </p:pic>
      <p:pic>
        <p:nvPicPr>
          <p:cNvPr id="5" name="Picture 4" descr="A screen shot of a person&amp;#39;s body&#10;&#10;Description automatically generated">
            <a:extLst>
              <a:ext uri="{FF2B5EF4-FFF2-40B4-BE49-F238E27FC236}">
                <a16:creationId xmlns:a16="http://schemas.microsoft.com/office/drawing/2014/main" id="{4E7D48F8-5271-A83A-C130-3BF82D12D1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767" t="22479" r="16527" b="22479"/>
          <a:stretch/>
        </p:blipFill>
        <p:spPr>
          <a:xfrm>
            <a:off x="4487533" y="1797170"/>
            <a:ext cx="3328149" cy="3774794"/>
          </a:xfrm>
          <a:prstGeom prst="rect">
            <a:avLst/>
          </a:prstGeom>
        </p:spPr>
      </p:pic>
      <p:pic>
        <p:nvPicPr>
          <p:cNvPr id="6" name="Picture 5" descr="A screenshot of a phone&#10;&#10;Description automatically generated">
            <a:extLst>
              <a:ext uri="{FF2B5EF4-FFF2-40B4-BE49-F238E27FC236}">
                <a16:creationId xmlns:a16="http://schemas.microsoft.com/office/drawing/2014/main" id="{10EB0669-36A9-83D1-9E98-8E53A051E44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430" t="24576" r="16430" b="23305"/>
          <a:stretch/>
        </p:blipFill>
        <p:spPr>
          <a:xfrm>
            <a:off x="8369420" y="1797170"/>
            <a:ext cx="3601590" cy="3781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951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FC6C3-E4FE-FAF3-C513-39B10E7D61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283234"/>
            <a:ext cx="10018713" cy="1752599"/>
          </a:xfrm>
        </p:spPr>
        <p:txBody>
          <a:bodyPr/>
          <a:lstStyle/>
          <a:p>
            <a:r>
              <a:rPr lang="en-US" dirty="0"/>
              <a:t>Grandad</a:t>
            </a:r>
          </a:p>
        </p:txBody>
      </p:sp>
      <p:pic>
        <p:nvPicPr>
          <p:cNvPr id="4" name="Content Placeholder 3" descr="A screenshot of a phone&#10;&#10;Description automatically generated">
            <a:extLst>
              <a:ext uri="{FF2B5EF4-FFF2-40B4-BE49-F238E27FC236}">
                <a16:creationId xmlns:a16="http://schemas.microsoft.com/office/drawing/2014/main" id="{0C486D34-BA62-EE66-D42B-B537E0C4E1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250" t="22118" r="15000" b="23053"/>
          <a:stretch/>
        </p:blipFill>
        <p:spPr>
          <a:xfrm>
            <a:off x="520053" y="1603074"/>
            <a:ext cx="3565340" cy="3797996"/>
          </a:xfrm>
        </p:spPr>
      </p:pic>
      <p:pic>
        <p:nvPicPr>
          <p:cNvPr id="5" name="Picture 4" descr="A screenshot of a sign language&#10;&#10;Description automatically generated">
            <a:extLst>
              <a:ext uri="{FF2B5EF4-FFF2-40B4-BE49-F238E27FC236}">
                <a16:creationId xmlns:a16="http://schemas.microsoft.com/office/drawing/2014/main" id="{B988A233-EDD1-00D8-1DEA-22EA638C1F4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246" t="22309" r="18487" b="22012"/>
          <a:stretch/>
        </p:blipFill>
        <p:spPr>
          <a:xfrm>
            <a:off x="4516287" y="1601854"/>
            <a:ext cx="3400101" cy="3804061"/>
          </a:xfrm>
          <a:prstGeom prst="rect">
            <a:avLst/>
          </a:prstGeom>
        </p:spPr>
      </p:pic>
      <p:pic>
        <p:nvPicPr>
          <p:cNvPr id="6" name="Picture 5" descr="A screenshot of a phone&#10;&#10;Description automatically generated">
            <a:extLst>
              <a:ext uri="{FF2B5EF4-FFF2-40B4-BE49-F238E27FC236}">
                <a16:creationId xmlns:a16="http://schemas.microsoft.com/office/drawing/2014/main" id="{21842F87-37DC-0834-EC91-BE66B8CBA6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328" t="23109" r="14566" b="24160"/>
          <a:stretch/>
        </p:blipFill>
        <p:spPr>
          <a:xfrm>
            <a:off x="8254402" y="1466490"/>
            <a:ext cx="3572716" cy="380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3232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4EA20-D942-5C13-704D-4C95960D2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6198" y="369498"/>
            <a:ext cx="10018713" cy="1752599"/>
          </a:xfrm>
        </p:spPr>
        <p:txBody>
          <a:bodyPr/>
          <a:lstStyle/>
          <a:p>
            <a:r>
              <a:rPr lang="en-US" dirty="0"/>
              <a:t>Auntie</a:t>
            </a:r>
          </a:p>
        </p:txBody>
      </p:sp>
      <p:pic>
        <p:nvPicPr>
          <p:cNvPr id="4" name="Content Placeholder 3" descr="A screen shot of a sign&#10;&#10;Description automatically generated">
            <a:extLst>
              <a:ext uri="{FF2B5EF4-FFF2-40B4-BE49-F238E27FC236}">
                <a16:creationId xmlns:a16="http://schemas.microsoft.com/office/drawing/2014/main" id="{C9C07AC3-6C7D-C250-14C7-E108EF064B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312" t="22144" r="17188" b="22844"/>
          <a:stretch/>
        </p:blipFill>
        <p:spPr>
          <a:xfrm>
            <a:off x="2159073" y="1746849"/>
            <a:ext cx="3335996" cy="3665899"/>
          </a:xfrm>
        </p:spPr>
      </p:pic>
      <p:pic>
        <p:nvPicPr>
          <p:cNvPr id="5" name="Picture 4" descr="A screenshot of a sign language&#10;&#10;Description automatically generated">
            <a:extLst>
              <a:ext uri="{FF2B5EF4-FFF2-40B4-BE49-F238E27FC236}">
                <a16:creationId xmlns:a16="http://schemas.microsoft.com/office/drawing/2014/main" id="{40F03C89-8DB5-ACC4-8FC8-0C9CEC602A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246" t="23232" r="14846" b="23022"/>
          <a:stretch/>
        </p:blipFill>
        <p:spPr>
          <a:xfrm>
            <a:off x="6097797" y="1733694"/>
            <a:ext cx="3544268" cy="368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384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63DB-EAEE-5D53-0757-F3F3034E0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5556" y="268857"/>
            <a:ext cx="10018713" cy="1752599"/>
          </a:xfrm>
        </p:spPr>
        <p:txBody>
          <a:bodyPr/>
          <a:lstStyle/>
          <a:p>
            <a:r>
              <a:rPr lang="en-US" dirty="0"/>
              <a:t>Uncle</a:t>
            </a:r>
          </a:p>
        </p:txBody>
      </p:sp>
      <p:pic>
        <p:nvPicPr>
          <p:cNvPr id="4" name="Content Placeholder 3" descr="A screen shot of a sign&#10;&#10;Description automatically generated">
            <a:extLst>
              <a:ext uri="{FF2B5EF4-FFF2-40B4-BE49-F238E27FC236}">
                <a16:creationId xmlns:a16="http://schemas.microsoft.com/office/drawing/2014/main" id="{576AB535-0B59-3E0F-68E5-B93E4A6C3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846" t="22350" r="18461" b="23963"/>
          <a:stretch/>
        </p:blipFill>
        <p:spPr>
          <a:xfrm>
            <a:off x="2302846" y="2106282"/>
            <a:ext cx="3330679" cy="3748322"/>
          </a:xfrm>
        </p:spPr>
      </p:pic>
      <p:pic>
        <p:nvPicPr>
          <p:cNvPr id="5" name="Picture 4" descr="A screenshot of a phone&#10;&#10;Description automatically generated">
            <a:extLst>
              <a:ext uri="{FF2B5EF4-FFF2-40B4-BE49-F238E27FC236}">
                <a16:creationId xmlns:a16="http://schemas.microsoft.com/office/drawing/2014/main" id="{FA7B06A4-3283-0F01-C9DE-DC82CCB76C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87" t="22851" r="14566" b="22432"/>
          <a:stretch/>
        </p:blipFill>
        <p:spPr>
          <a:xfrm>
            <a:off x="6212816" y="2108039"/>
            <a:ext cx="3515459" cy="3752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6997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Parallax</vt:lpstr>
      <vt:lpstr>Family</vt:lpstr>
      <vt:lpstr>Mum/Mummy</vt:lpstr>
      <vt:lpstr>Dad/Daddy</vt:lpstr>
      <vt:lpstr>Brother</vt:lpstr>
      <vt:lpstr>Grandma/Nan/Nanny</vt:lpstr>
      <vt:lpstr>Grandad</vt:lpstr>
      <vt:lpstr>Auntie</vt:lpstr>
      <vt:lpstr>Uncle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</dc:title>
  <dc:creator/>
  <cp:lastModifiedBy/>
  <cp:revision>198</cp:revision>
  <dcterms:created xsi:type="dcterms:W3CDTF">2024-03-13T21:19:45Z</dcterms:created>
  <dcterms:modified xsi:type="dcterms:W3CDTF">2024-03-16T22:50:13Z</dcterms:modified>
</cp:coreProperties>
</file>