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B512D8-4821-5B12-8DD9-DF4E91E31011}" v="22" dt="2024-03-16T22:31:58.6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B5F05A77-DCCA-F7BD-9D3E-8FA6CA902D26}"/>
    <pc:docChg chg="modSld">
      <pc:chgData name="" userId="" providerId="" clId="Web-{B5F05A77-DCCA-F7BD-9D3E-8FA6CA902D26}" dt="2024-03-13T20:47:07.835" v="7" actId="20577"/>
      <pc:docMkLst>
        <pc:docMk/>
      </pc:docMkLst>
      <pc:sldChg chg="modSp">
        <pc:chgData name="" userId="" providerId="" clId="Web-{B5F05A77-DCCA-F7BD-9D3E-8FA6CA902D26}" dt="2024-03-13T20:47:07.835" v="7" actId="20577"/>
        <pc:sldMkLst>
          <pc:docMk/>
          <pc:sldMk cId="109857222" sldId="256"/>
        </pc:sldMkLst>
        <pc:spChg chg="mod">
          <ac:chgData name="" userId="" providerId="" clId="Web-{B5F05A77-DCCA-F7BD-9D3E-8FA6CA902D26}" dt="2024-03-13T20:47:07.835" v="7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Amy Thomson" userId="S::athomson@stsaviours.cheshire.sch.uk::6683d78a-5850-4560-95d7-bc5c68ed0e30" providerId="AD" clId="Web-{B6676014-15EE-C5D1-D0C1-700721B67FC5}"/>
    <pc:docChg chg="addSld">
      <pc:chgData name="Amy Thomson" userId="S::athomson@stsaviours.cheshire.sch.uk::6683d78a-5850-4560-95d7-bc5c68ed0e30" providerId="AD" clId="Web-{B6676014-15EE-C5D1-D0C1-700721B67FC5}" dt="2024-03-14T08:22:13.420" v="0"/>
      <pc:docMkLst>
        <pc:docMk/>
      </pc:docMkLst>
      <pc:sldChg chg="new">
        <pc:chgData name="Amy Thomson" userId="S::athomson@stsaviours.cheshire.sch.uk::6683d78a-5850-4560-95d7-bc5c68ed0e30" providerId="AD" clId="Web-{B6676014-15EE-C5D1-D0C1-700721B67FC5}" dt="2024-03-14T08:22:13.420" v="0"/>
        <pc:sldMkLst>
          <pc:docMk/>
          <pc:sldMk cId="1307822542" sldId="264"/>
        </pc:sldMkLst>
      </pc:sldChg>
    </pc:docChg>
  </pc:docChgLst>
  <pc:docChgLst>
    <pc:chgData name="Amy Thomson" userId="S::athomson@stsaviours.cheshire.sch.uk::6683d78a-5850-4560-95d7-bc5c68ed0e30" providerId="AD" clId="Web-{B5F05A77-DCCA-F7BD-9D3E-8FA6CA902D26}"/>
    <pc:docChg chg="addSld modSld addMainMaster delMainMaster">
      <pc:chgData name="Amy Thomson" userId="S::athomson@stsaviours.cheshire.sch.uk::6683d78a-5850-4560-95d7-bc5c68ed0e30" providerId="AD" clId="Web-{B5F05A77-DCCA-F7BD-9D3E-8FA6CA902D26}" dt="2024-03-13T20:57:55.195" v="125" actId="14100"/>
      <pc:docMkLst>
        <pc:docMk/>
      </pc:docMkLst>
      <pc:sldChg chg="addSp delSp modSp mod setBg modClrScheme chgLayout">
        <pc:chgData name="Amy Thomson" userId="S::athomson@stsaviours.cheshire.sch.uk::6683d78a-5850-4560-95d7-bc5c68ed0e30" providerId="AD" clId="Web-{B5F05A77-DCCA-F7BD-9D3E-8FA6CA902D26}" dt="2024-03-13T20:48:00.727" v="5"/>
        <pc:sldMkLst>
          <pc:docMk/>
          <pc:sldMk cId="109857222" sldId="256"/>
        </pc:sldMkLst>
        <pc:spChg chg="mod">
          <ac:chgData name="Amy Thomson" userId="S::athomson@stsaviours.cheshire.sch.uk::6683d78a-5850-4560-95d7-bc5c68ed0e30" providerId="AD" clId="Web-{B5F05A77-DCCA-F7BD-9D3E-8FA6CA902D26}" dt="2024-03-13T20:48:00.727" v="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my Thomson" userId="S::athomson@stsaviours.cheshire.sch.uk::6683d78a-5850-4560-95d7-bc5c68ed0e30" providerId="AD" clId="Web-{B5F05A77-DCCA-F7BD-9D3E-8FA6CA902D26}" dt="2024-03-13T20:48:00.727" v="5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my Thomson" userId="S::athomson@stsaviours.cheshire.sch.uk::6683d78a-5850-4560-95d7-bc5c68ed0e30" providerId="AD" clId="Web-{B5F05A77-DCCA-F7BD-9D3E-8FA6CA902D26}" dt="2024-03-13T20:48:00.727" v="5"/>
          <ac:spMkLst>
            <pc:docMk/>
            <pc:sldMk cId="109857222" sldId="256"/>
            <ac:spMk id="9" creationId="{657F69E0-C4B0-4BEC-A689-4F8D877F05D4}"/>
          </ac:spMkLst>
        </pc:spChg>
        <pc:spChg chg="add del">
          <ac:chgData name="Amy Thomson" userId="S::athomson@stsaviours.cheshire.sch.uk::6683d78a-5850-4560-95d7-bc5c68ed0e30" providerId="AD" clId="Web-{B5F05A77-DCCA-F7BD-9D3E-8FA6CA902D26}" dt="2024-03-13T20:48:00.727" v="5"/>
          <ac:spMkLst>
            <pc:docMk/>
            <pc:sldMk cId="109857222" sldId="256"/>
            <ac:spMk id="11" creationId="{8F51725E-A483-43B2-A6F2-C44F502FE033}"/>
          </ac:spMkLst>
        </pc:spChg>
        <pc:spChg chg="add del">
          <ac:chgData name="Amy Thomson" userId="S::athomson@stsaviours.cheshire.sch.uk::6683d78a-5850-4560-95d7-bc5c68ed0e30" providerId="AD" clId="Web-{B5F05A77-DCCA-F7BD-9D3E-8FA6CA902D26}" dt="2024-03-13T20:48:00.727" v="5"/>
          <ac:spMkLst>
            <pc:docMk/>
            <pc:sldMk cId="109857222" sldId="256"/>
            <ac:spMk id="13" creationId="{9F6380B4-6A1C-481E-8408-B4E6C75B9B81}"/>
          </ac:spMkLst>
        </pc:spChg>
        <pc:picChg chg="add del">
          <ac:chgData name="Amy Thomson" userId="S::athomson@stsaviours.cheshire.sch.uk::6683d78a-5850-4560-95d7-bc5c68ed0e30" providerId="AD" clId="Web-{B5F05A77-DCCA-F7BD-9D3E-8FA6CA902D26}" dt="2024-03-13T20:48:00.727" v="5"/>
          <ac:picMkLst>
            <pc:docMk/>
            <pc:sldMk cId="109857222" sldId="256"/>
            <ac:picMk id="4" creationId="{FD5D6F97-15AB-2346-06FB-B37BC3CFAD20}"/>
          </ac:picMkLst>
        </pc:picChg>
      </pc:sldChg>
      <pc:sldChg chg="addSp delSp modSp new mod setBg">
        <pc:chgData name="Amy Thomson" userId="S::athomson@stsaviours.cheshire.sch.uk::6683d78a-5850-4560-95d7-bc5c68ed0e30" providerId="AD" clId="Web-{B5F05A77-DCCA-F7BD-9D3E-8FA6CA902D26}" dt="2024-03-13T20:54:16.033" v="72" actId="1076"/>
        <pc:sldMkLst>
          <pc:docMk/>
          <pc:sldMk cId="964598045" sldId="257"/>
        </pc:sldMkLst>
        <pc:spChg chg="del">
          <ac:chgData name="Amy Thomson" userId="S::athomson@stsaviours.cheshire.sch.uk::6683d78a-5850-4560-95d7-bc5c68ed0e30" providerId="AD" clId="Web-{B5F05A77-DCCA-F7BD-9D3E-8FA6CA902D26}" dt="2024-03-13T20:48:54.916" v="8"/>
          <ac:spMkLst>
            <pc:docMk/>
            <pc:sldMk cId="964598045" sldId="257"/>
            <ac:spMk id="2" creationId="{4F7CAF83-EC1B-9A13-3090-87E5560A3876}"/>
          </ac:spMkLst>
        </pc:spChg>
        <pc:spChg chg="del">
          <ac:chgData name="Amy Thomson" userId="S::athomson@stsaviours.cheshire.sch.uk::6683d78a-5850-4560-95d7-bc5c68ed0e30" providerId="AD" clId="Web-{B5F05A77-DCCA-F7BD-9D3E-8FA6CA902D26}" dt="2024-03-13T20:48:51.306" v="7"/>
          <ac:spMkLst>
            <pc:docMk/>
            <pc:sldMk cId="964598045" sldId="257"/>
            <ac:spMk id="3" creationId="{A87FA5CB-EEE5-DF34-7440-E109DEF2F1F6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59.486" v="68"/>
          <ac:spMkLst>
            <pc:docMk/>
            <pc:sldMk cId="964598045" sldId="257"/>
            <ac:spMk id="9" creationId="{F3060C83-F051-4F0E-ABAD-AA0DFC48B218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59.486" v="68"/>
          <ac:spMkLst>
            <pc:docMk/>
            <pc:sldMk cId="964598045" sldId="257"/>
            <ac:spMk id="11" creationId="{83C98ABE-055B-441F-B07E-44F97F083C3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59.486" v="68"/>
          <ac:spMkLst>
            <pc:docMk/>
            <pc:sldMk cId="964598045" sldId="257"/>
            <ac:spMk id="13" creationId="{29FDB030-9B49-4CED-8CCD-4D99382388AC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59.486" v="68"/>
          <ac:spMkLst>
            <pc:docMk/>
            <pc:sldMk cId="964598045" sldId="257"/>
            <ac:spMk id="15" creationId="{3783CA14-24A1-485C-8B30-D6A5D87987AD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59.486" v="68"/>
          <ac:spMkLst>
            <pc:docMk/>
            <pc:sldMk cId="964598045" sldId="257"/>
            <ac:spMk id="17" creationId="{9A97C86A-04D6-40F7-AE84-31AB43E6A846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59.486" v="68"/>
          <ac:spMkLst>
            <pc:docMk/>
            <pc:sldMk cId="964598045" sldId="257"/>
            <ac:spMk id="19" creationId="{FF9F2414-84E8-453E-B1F3-389FDE8192D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59.486" v="68"/>
          <ac:spMkLst>
            <pc:docMk/>
            <pc:sldMk cId="964598045" sldId="257"/>
            <ac:spMk id="21" creationId="{3ECA69A1-7536-43AC-85EF-C7106179F5ED}"/>
          </ac:spMkLst>
        </pc:spChg>
        <pc:picChg chg="add mod">
          <ac:chgData name="Amy Thomson" userId="S::athomson@stsaviours.cheshire.sch.uk::6683d78a-5850-4560-95d7-bc5c68ed0e30" providerId="AD" clId="Web-{B5F05A77-DCCA-F7BD-9D3E-8FA6CA902D26}" dt="2024-03-13T20:54:16.033" v="72" actId="1076"/>
          <ac:picMkLst>
            <pc:docMk/>
            <pc:sldMk cId="964598045" sldId="257"/>
            <ac:picMk id="4" creationId="{07DC876F-15E4-9702-A145-F3A9DD9A8726}"/>
          </ac:picMkLst>
        </pc:picChg>
      </pc:sldChg>
      <pc:sldChg chg="addSp delSp modSp new mod setBg">
        <pc:chgData name="Amy Thomson" userId="S::athomson@stsaviours.cheshire.sch.uk::6683d78a-5850-4560-95d7-bc5c68ed0e30" providerId="AD" clId="Web-{B5F05A77-DCCA-F7BD-9D3E-8FA6CA902D26}" dt="2024-03-13T20:52:12.468" v="47"/>
        <pc:sldMkLst>
          <pc:docMk/>
          <pc:sldMk cId="2741132885" sldId="258"/>
        </pc:sldMkLst>
        <pc:spChg chg="del">
          <ac:chgData name="Amy Thomson" userId="S::athomson@stsaviours.cheshire.sch.uk::6683d78a-5850-4560-95d7-bc5c68ed0e30" providerId="AD" clId="Web-{B5F05A77-DCCA-F7BD-9D3E-8FA6CA902D26}" dt="2024-03-13T20:49:48.449" v="15"/>
          <ac:spMkLst>
            <pc:docMk/>
            <pc:sldMk cId="2741132885" sldId="258"/>
            <ac:spMk id="2" creationId="{175CBFA2-D2B5-B88C-C100-6DD197A0105E}"/>
          </ac:spMkLst>
        </pc:spChg>
        <pc:spChg chg="del">
          <ac:chgData name="Amy Thomson" userId="S::athomson@stsaviours.cheshire.sch.uk::6683d78a-5850-4560-95d7-bc5c68ed0e30" providerId="AD" clId="Web-{B5F05A77-DCCA-F7BD-9D3E-8FA6CA902D26}" dt="2024-03-13T20:49:46.683" v="14"/>
          <ac:spMkLst>
            <pc:docMk/>
            <pc:sldMk cId="2741132885" sldId="258"/>
            <ac:spMk id="3" creationId="{DA341265-3655-B5AF-6C11-1A740D37CC83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12.468" v="47"/>
          <ac:spMkLst>
            <pc:docMk/>
            <pc:sldMk cId="2741132885" sldId="258"/>
            <ac:spMk id="9" creationId="{86FF76B9-219D-4469-AF87-0236D29032F1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12.468" v="47"/>
          <ac:spMkLst>
            <pc:docMk/>
            <pc:sldMk cId="2741132885" sldId="258"/>
            <ac:spMk id="15" creationId="{2E80C965-DB6D-4F81-9E9E-B027384D0BD6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12.468" v="47"/>
          <ac:spMkLst>
            <pc:docMk/>
            <pc:sldMk cId="2741132885" sldId="258"/>
            <ac:spMk id="17" creationId="{633C5E46-DAC5-4661-9C87-22B08E2A512F}"/>
          </ac:spMkLst>
        </pc:spChg>
        <pc:grpChg chg="add">
          <ac:chgData name="Amy Thomson" userId="S::athomson@stsaviours.cheshire.sch.uk::6683d78a-5850-4560-95d7-bc5c68ed0e30" providerId="AD" clId="Web-{B5F05A77-DCCA-F7BD-9D3E-8FA6CA902D26}" dt="2024-03-13T20:52:12.468" v="47"/>
          <ac:grpSpMkLst>
            <pc:docMk/>
            <pc:sldMk cId="2741132885" sldId="258"/>
            <ac:grpSpMk id="11" creationId="{DB88BD78-87E1-424D-B479-C37D8E41B12E}"/>
          </ac:grpSpMkLst>
        </pc:grpChg>
        <pc:picChg chg="add mod modCrop">
          <ac:chgData name="Amy Thomson" userId="S::athomson@stsaviours.cheshire.sch.uk::6683d78a-5850-4560-95d7-bc5c68ed0e30" providerId="AD" clId="Web-{B5F05A77-DCCA-F7BD-9D3E-8FA6CA902D26}" dt="2024-03-13T20:52:12.468" v="47"/>
          <ac:picMkLst>
            <pc:docMk/>
            <pc:sldMk cId="2741132885" sldId="258"/>
            <ac:picMk id="4" creationId="{B9DE6CE8-45D1-549D-7506-E7F528F8D71B}"/>
          </ac:picMkLst>
        </pc:picChg>
      </pc:sldChg>
      <pc:sldChg chg="addSp delSp modSp new mod setBg">
        <pc:chgData name="Amy Thomson" userId="S::athomson@stsaviours.cheshire.sch.uk::6683d78a-5850-4560-95d7-bc5c68ed0e30" providerId="AD" clId="Web-{B5F05A77-DCCA-F7BD-9D3E-8FA6CA902D26}" dt="2024-03-13T20:52:20.765" v="48"/>
        <pc:sldMkLst>
          <pc:docMk/>
          <pc:sldMk cId="2087629135" sldId="259"/>
        </pc:sldMkLst>
        <pc:spChg chg="del">
          <ac:chgData name="Amy Thomson" userId="S::athomson@stsaviours.cheshire.sch.uk::6683d78a-5850-4560-95d7-bc5c68ed0e30" providerId="AD" clId="Web-{B5F05A77-DCCA-F7BD-9D3E-8FA6CA902D26}" dt="2024-03-13T20:50:35.435" v="26"/>
          <ac:spMkLst>
            <pc:docMk/>
            <pc:sldMk cId="2087629135" sldId="259"/>
            <ac:spMk id="2" creationId="{C0439E06-8AA0-2B8C-A4FC-655D311AB616}"/>
          </ac:spMkLst>
        </pc:spChg>
        <pc:spChg chg="del mod">
          <ac:chgData name="Amy Thomson" userId="S::athomson@stsaviours.cheshire.sch.uk::6683d78a-5850-4560-95d7-bc5c68ed0e30" providerId="AD" clId="Web-{B5F05A77-DCCA-F7BD-9D3E-8FA6CA902D26}" dt="2024-03-13T20:50:44.138" v="28"/>
          <ac:spMkLst>
            <pc:docMk/>
            <pc:sldMk cId="2087629135" sldId="259"/>
            <ac:spMk id="3" creationId="{8C3DC442-ECC7-3569-0EE7-E88207624CA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20.765" v="48"/>
          <ac:spMkLst>
            <pc:docMk/>
            <pc:sldMk cId="2087629135" sldId="259"/>
            <ac:spMk id="9" creationId="{F3060C83-F051-4F0E-ABAD-AA0DFC48B218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20.765" v="48"/>
          <ac:spMkLst>
            <pc:docMk/>
            <pc:sldMk cId="2087629135" sldId="259"/>
            <ac:spMk id="11" creationId="{83C98ABE-055B-441F-B07E-44F97F083C3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20.765" v="48"/>
          <ac:spMkLst>
            <pc:docMk/>
            <pc:sldMk cId="2087629135" sldId="259"/>
            <ac:spMk id="13" creationId="{29FDB030-9B49-4CED-8CCD-4D99382388AC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20.765" v="48"/>
          <ac:spMkLst>
            <pc:docMk/>
            <pc:sldMk cId="2087629135" sldId="259"/>
            <ac:spMk id="15" creationId="{3783CA14-24A1-485C-8B30-D6A5D87987AD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20.765" v="48"/>
          <ac:spMkLst>
            <pc:docMk/>
            <pc:sldMk cId="2087629135" sldId="259"/>
            <ac:spMk id="17" creationId="{9A97C86A-04D6-40F7-AE84-31AB43E6A846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20.765" v="48"/>
          <ac:spMkLst>
            <pc:docMk/>
            <pc:sldMk cId="2087629135" sldId="259"/>
            <ac:spMk id="19" creationId="{FF9F2414-84E8-453E-B1F3-389FDE8192D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20.765" v="48"/>
          <ac:spMkLst>
            <pc:docMk/>
            <pc:sldMk cId="2087629135" sldId="259"/>
            <ac:spMk id="21" creationId="{3ECA69A1-7536-43AC-85EF-C7106179F5ED}"/>
          </ac:spMkLst>
        </pc:spChg>
        <pc:picChg chg="add mod modCrop">
          <ac:chgData name="Amy Thomson" userId="S::athomson@stsaviours.cheshire.sch.uk::6683d78a-5850-4560-95d7-bc5c68ed0e30" providerId="AD" clId="Web-{B5F05A77-DCCA-F7BD-9D3E-8FA6CA902D26}" dt="2024-03-13T20:52:20.765" v="48"/>
          <ac:picMkLst>
            <pc:docMk/>
            <pc:sldMk cId="2087629135" sldId="259"/>
            <ac:picMk id="4" creationId="{395ED555-606F-9D55-DBBB-B4F9252347AC}"/>
          </ac:picMkLst>
        </pc:picChg>
      </pc:sldChg>
      <pc:sldChg chg="addSp delSp modSp new mod setBg">
        <pc:chgData name="Amy Thomson" userId="S::athomson@stsaviours.cheshire.sch.uk::6683d78a-5850-4560-95d7-bc5c68ed0e30" providerId="AD" clId="Web-{B5F05A77-DCCA-F7BD-9D3E-8FA6CA902D26}" dt="2024-03-13T20:52:05.562" v="46"/>
        <pc:sldMkLst>
          <pc:docMk/>
          <pc:sldMk cId="1475368465" sldId="260"/>
        </pc:sldMkLst>
        <pc:spChg chg="del">
          <ac:chgData name="Amy Thomson" userId="S::athomson@stsaviours.cheshire.sch.uk::6683d78a-5850-4560-95d7-bc5c68ed0e30" providerId="AD" clId="Web-{B5F05A77-DCCA-F7BD-9D3E-8FA6CA902D26}" dt="2024-03-13T20:51:39.186" v="41"/>
          <ac:spMkLst>
            <pc:docMk/>
            <pc:sldMk cId="1475368465" sldId="260"/>
            <ac:spMk id="2" creationId="{9951FF6C-30BC-7D9F-4C0E-5333B33E21EF}"/>
          </ac:spMkLst>
        </pc:spChg>
        <pc:spChg chg="del">
          <ac:chgData name="Amy Thomson" userId="S::athomson@stsaviours.cheshire.sch.uk::6683d78a-5850-4560-95d7-bc5c68ed0e30" providerId="AD" clId="Web-{B5F05A77-DCCA-F7BD-9D3E-8FA6CA902D26}" dt="2024-03-13T20:51:41.546" v="42"/>
          <ac:spMkLst>
            <pc:docMk/>
            <pc:sldMk cId="1475368465" sldId="260"/>
            <ac:spMk id="3" creationId="{020BBC16-267D-CD0B-8179-EB33D8BE446B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05.562" v="46"/>
          <ac:spMkLst>
            <pc:docMk/>
            <pc:sldMk cId="1475368465" sldId="260"/>
            <ac:spMk id="9" creationId="{F3060C83-F051-4F0E-ABAD-AA0DFC48B218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05.562" v="46"/>
          <ac:spMkLst>
            <pc:docMk/>
            <pc:sldMk cId="1475368465" sldId="260"/>
            <ac:spMk id="11" creationId="{83C98ABE-055B-441F-B07E-44F97F083C3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05.562" v="46"/>
          <ac:spMkLst>
            <pc:docMk/>
            <pc:sldMk cId="1475368465" sldId="260"/>
            <ac:spMk id="13" creationId="{29FDB030-9B49-4CED-8CCD-4D99382388AC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05.562" v="46"/>
          <ac:spMkLst>
            <pc:docMk/>
            <pc:sldMk cId="1475368465" sldId="260"/>
            <ac:spMk id="15" creationId="{3783CA14-24A1-485C-8B30-D6A5D87987AD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05.562" v="46"/>
          <ac:spMkLst>
            <pc:docMk/>
            <pc:sldMk cId="1475368465" sldId="260"/>
            <ac:spMk id="17" creationId="{9A97C86A-04D6-40F7-AE84-31AB43E6A846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05.562" v="46"/>
          <ac:spMkLst>
            <pc:docMk/>
            <pc:sldMk cId="1475368465" sldId="260"/>
            <ac:spMk id="19" creationId="{FF9F2414-84E8-453E-B1F3-389FDE8192D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2:05.562" v="46"/>
          <ac:spMkLst>
            <pc:docMk/>
            <pc:sldMk cId="1475368465" sldId="260"/>
            <ac:spMk id="21" creationId="{3ECA69A1-7536-43AC-85EF-C7106179F5ED}"/>
          </ac:spMkLst>
        </pc:spChg>
        <pc:picChg chg="add mod modCrop">
          <ac:chgData name="Amy Thomson" userId="S::athomson@stsaviours.cheshire.sch.uk::6683d78a-5850-4560-95d7-bc5c68ed0e30" providerId="AD" clId="Web-{B5F05A77-DCCA-F7BD-9D3E-8FA6CA902D26}" dt="2024-03-13T20:52:05.562" v="46"/>
          <ac:picMkLst>
            <pc:docMk/>
            <pc:sldMk cId="1475368465" sldId="260"/>
            <ac:picMk id="4" creationId="{A31C0B91-A2DB-7E96-5D79-4DF216428B9D}"/>
          </ac:picMkLst>
        </pc:picChg>
      </pc:sldChg>
      <pc:sldChg chg="addSp delSp modSp new mod setBg">
        <pc:chgData name="Amy Thomson" userId="S::athomson@stsaviours.cheshire.sch.uk::6683d78a-5850-4560-95d7-bc5c68ed0e30" providerId="AD" clId="Web-{B5F05A77-DCCA-F7BD-9D3E-8FA6CA902D26}" dt="2024-03-13T20:53:12.407" v="57"/>
        <pc:sldMkLst>
          <pc:docMk/>
          <pc:sldMk cId="1711493873" sldId="261"/>
        </pc:sldMkLst>
        <pc:spChg chg="del">
          <ac:chgData name="Amy Thomson" userId="S::athomson@stsaviours.cheshire.sch.uk::6683d78a-5850-4560-95d7-bc5c68ed0e30" providerId="AD" clId="Web-{B5F05A77-DCCA-F7BD-9D3E-8FA6CA902D26}" dt="2024-03-13T20:52:32.187" v="50"/>
          <ac:spMkLst>
            <pc:docMk/>
            <pc:sldMk cId="1711493873" sldId="261"/>
            <ac:spMk id="2" creationId="{CBB432EB-C5E4-E339-B027-C30F189AF661}"/>
          </ac:spMkLst>
        </pc:spChg>
        <pc:spChg chg="del">
          <ac:chgData name="Amy Thomson" userId="S::athomson@stsaviours.cheshire.sch.uk::6683d78a-5850-4560-95d7-bc5c68ed0e30" providerId="AD" clId="Web-{B5F05A77-DCCA-F7BD-9D3E-8FA6CA902D26}" dt="2024-03-13T20:52:34.890" v="51"/>
          <ac:spMkLst>
            <pc:docMk/>
            <pc:sldMk cId="1711493873" sldId="261"/>
            <ac:spMk id="3" creationId="{53EBDE45-B20E-9B59-2225-C09606E4E558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00.422" v="55"/>
          <ac:spMkLst>
            <pc:docMk/>
            <pc:sldMk cId="1711493873" sldId="261"/>
            <ac:spMk id="9" creationId="{F3060C83-F051-4F0E-ABAD-AA0DFC48B218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00.422" v="55"/>
          <ac:spMkLst>
            <pc:docMk/>
            <pc:sldMk cId="1711493873" sldId="261"/>
            <ac:spMk id="11" creationId="{83C98ABE-055B-441F-B07E-44F97F083C3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00.422" v="55"/>
          <ac:spMkLst>
            <pc:docMk/>
            <pc:sldMk cId="1711493873" sldId="261"/>
            <ac:spMk id="13" creationId="{29FDB030-9B49-4CED-8CCD-4D99382388AC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00.422" v="55"/>
          <ac:spMkLst>
            <pc:docMk/>
            <pc:sldMk cId="1711493873" sldId="261"/>
            <ac:spMk id="15" creationId="{3783CA14-24A1-485C-8B30-D6A5D87987AD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00.422" v="55"/>
          <ac:spMkLst>
            <pc:docMk/>
            <pc:sldMk cId="1711493873" sldId="261"/>
            <ac:spMk id="17" creationId="{9A97C86A-04D6-40F7-AE84-31AB43E6A846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00.422" v="55"/>
          <ac:spMkLst>
            <pc:docMk/>
            <pc:sldMk cId="1711493873" sldId="261"/>
            <ac:spMk id="19" creationId="{FF9F2414-84E8-453E-B1F3-389FDE8192D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00.422" v="55"/>
          <ac:spMkLst>
            <pc:docMk/>
            <pc:sldMk cId="1711493873" sldId="261"/>
            <ac:spMk id="21" creationId="{3ECA69A1-7536-43AC-85EF-C7106179F5ED}"/>
          </ac:spMkLst>
        </pc:spChg>
        <pc:picChg chg="add mod modCrop">
          <ac:chgData name="Amy Thomson" userId="S::athomson@stsaviours.cheshire.sch.uk::6683d78a-5850-4560-95d7-bc5c68ed0e30" providerId="AD" clId="Web-{B5F05A77-DCCA-F7BD-9D3E-8FA6CA902D26}" dt="2024-03-13T20:53:12.407" v="57"/>
          <ac:picMkLst>
            <pc:docMk/>
            <pc:sldMk cId="1711493873" sldId="261"/>
            <ac:picMk id="4" creationId="{BA7EA82F-7AAF-A88C-245C-1DEF3FEC87E8}"/>
          </ac:picMkLst>
        </pc:picChg>
      </pc:sldChg>
      <pc:sldChg chg="addSp delSp modSp new mod setBg">
        <pc:chgData name="Amy Thomson" userId="S::athomson@stsaviours.cheshire.sch.uk::6683d78a-5850-4560-95d7-bc5c68ed0e30" providerId="AD" clId="Web-{B5F05A77-DCCA-F7BD-9D3E-8FA6CA902D26}" dt="2024-03-13T20:53:51.345" v="67"/>
        <pc:sldMkLst>
          <pc:docMk/>
          <pc:sldMk cId="1880225229" sldId="262"/>
        </pc:sldMkLst>
        <pc:spChg chg="del">
          <ac:chgData name="Amy Thomson" userId="S::athomson@stsaviours.cheshire.sch.uk::6683d78a-5850-4560-95d7-bc5c68ed0e30" providerId="AD" clId="Web-{B5F05A77-DCCA-F7BD-9D3E-8FA6CA902D26}" dt="2024-03-13T20:53:22.501" v="59"/>
          <ac:spMkLst>
            <pc:docMk/>
            <pc:sldMk cId="1880225229" sldId="262"/>
            <ac:spMk id="2" creationId="{D52D15D5-34E8-4D58-C44A-37B12EA5ACBC}"/>
          </ac:spMkLst>
        </pc:spChg>
        <pc:spChg chg="del">
          <ac:chgData name="Amy Thomson" userId="S::athomson@stsaviours.cheshire.sch.uk::6683d78a-5850-4560-95d7-bc5c68ed0e30" providerId="AD" clId="Web-{B5F05A77-DCCA-F7BD-9D3E-8FA6CA902D26}" dt="2024-03-13T20:53:24.423" v="60"/>
          <ac:spMkLst>
            <pc:docMk/>
            <pc:sldMk cId="1880225229" sldId="262"/>
            <ac:spMk id="3" creationId="{3ADD55F9-231E-3066-F4D6-DD9EBD0468A2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47.486" v="65"/>
          <ac:spMkLst>
            <pc:docMk/>
            <pc:sldMk cId="1880225229" sldId="262"/>
            <ac:spMk id="9" creationId="{F3060C83-F051-4F0E-ABAD-AA0DFC48B218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47.486" v="65"/>
          <ac:spMkLst>
            <pc:docMk/>
            <pc:sldMk cId="1880225229" sldId="262"/>
            <ac:spMk id="11" creationId="{83C98ABE-055B-441F-B07E-44F97F083C3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47.486" v="65"/>
          <ac:spMkLst>
            <pc:docMk/>
            <pc:sldMk cId="1880225229" sldId="262"/>
            <ac:spMk id="13" creationId="{29FDB030-9B49-4CED-8CCD-4D99382388AC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47.486" v="65"/>
          <ac:spMkLst>
            <pc:docMk/>
            <pc:sldMk cId="1880225229" sldId="262"/>
            <ac:spMk id="15" creationId="{3783CA14-24A1-485C-8B30-D6A5D87987AD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47.486" v="65"/>
          <ac:spMkLst>
            <pc:docMk/>
            <pc:sldMk cId="1880225229" sldId="262"/>
            <ac:spMk id="17" creationId="{9A97C86A-04D6-40F7-AE84-31AB43E6A846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47.486" v="65"/>
          <ac:spMkLst>
            <pc:docMk/>
            <pc:sldMk cId="1880225229" sldId="262"/>
            <ac:spMk id="19" creationId="{FF9F2414-84E8-453E-B1F3-389FDE8192D9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3:47.486" v="65"/>
          <ac:spMkLst>
            <pc:docMk/>
            <pc:sldMk cId="1880225229" sldId="262"/>
            <ac:spMk id="21" creationId="{3ECA69A1-7536-43AC-85EF-C7106179F5ED}"/>
          </ac:spMkLst>
        </pc:spChg>
        <pc:picChg chg="add mod modCrop">
          <ac:chgData name="Amy Thomson" userId="S::athomson@stsaviours.cheshire.sch.uk::6683d78a-5850-4560-95d7-bc5c68ed0e30" providerId="AD" clId="Web-{B5F05A77-DCCA-F7BD-9D3E-8FA6CA902D26}" dt="2024-03-13T20:53:51.345" v="67"/>
          <ac:picMkLst>
            <pc:docMk/>
            <pc:sldMk cId="1880225229" sldId="262"/>
            <ac:picMk id="4" creationId="{41AD3171-DB4A-0A12-7FF3-127F4EF7D0BD}"/>
          </ac:picMkLst>
        </pc:picChg>
      </pc:sldChg>
      <pc:sldChg chg="addSp delSp modSp new mod setBg">
        <pc:chgData name="Amy Thomson" userId="S::athomson@stsaviours.cheshire.sch.uk::6683d78a-5850-4560-95d7-bc5c68ed0e30" providerId="AD" clId="Web-{B5F05A77-DCCA-F7BD-9D3E-8FA6CA902D26}" dt="2024-03-13T20:57:55.195" v="125" actId="14100"/>
        <pc:sldMkLst>
          <pc:docMk/>
          <pc:sldMk cId="1643075795" sldId="263"/>
        </pc:sldMkLst>
        <pc:spChg chg="mod ord">
          <ac:chgData name="Amy Thomson" userId="S::athomson@stsaviours.cheshire.sch.uk::6683d78a-5850-4560-95d7-bc5c68ed0e30" providerId="AD" clId="Web-{B5F05A77-DCCA-F7BD-9D3E-8FA6CA902D26}" dt="2024-03-13T20:56:42.037" v="110"/>
          <ac:spMkLst>
            <pc:docMk/>
            <pc:sldMk cId="1643075795" sldId="263"/>
            <ac:spMk id="2" creationId="{66626CF1-4073-B9D4-05E5-02E8FC8F0932}"/>
          </ac:spMkLst>
        </pc:spChg>
        <pc:spChg chg="del">
          <ac:chgData name="Amy Thomson" userId="S::athomson@stsaviours.cheshire.sch.uk::6683d78a-5850-4560-95d7-bc5c68ed0e30" providerId="AD" clId="Web-{B5F05A77-DCCA-F7BD-9D3E-8FA6CA902D26}" dt="2024-03-13T20:54:27.768" v="74"/>
          <ac:spMkLst>
            <pc:docMk/>
            <pc:sldMk cId="1643075795" sldId="263"/>
            <ac:spMk id="3" creationId="{5DF9367C-6A64-AC73-098E-E6474B18D555}"/>
          </ac:spMkLst>
        </pc:spChg>
        <pc:spChg chg="add del">
          <ac:chgData name="Amy Thomson" userId="S::athomson@stsaviours.cheshire.sch.uk::6683d78a-5850-4560-95d7-bc5c68ed0e30" providerId="AD" clId="Web-{B5F05A77-DCCA-F7BD-9D3E-8FA6CA902D26}" dt="2024-03-13T20:56:42.037" v="110"/>
          <ac:spMkLst>
            <pc:docMk/>
            <pc:sldMk cId="1643075795" sldId="263"/>
            <ac:spMk id="13" creationId="{02D44074-0B69-4F0C-A7B3-5645CE40D8E3}"/>
          </ac:spMkLst>
        </pc:spChg>
        <pc:spChg chg="add">
          <ac:chgData name="Amy Thomson" userId="S::athomson@stsaviours.cheshire.sch.uk::6683d78a-5850-4560-95d7-bc5c68ed0e30" providerId="AD" clId="Web-{B5F05A77-DCCA-F7BD-9D3E-8FA6CA902D26}" dt="2024-03-13T20:56:42.037" v="110"/>
          <ac:spMkLst>
            <pc:docMk/>
            <pc:sldMk cId="1643075795" sldId="263"/>
            <ac:spMk id="18" creationId="{33E72FA3-BD00-444A-AD9B-E6C3D069CDE3}"/>
          </ac:spMkLst>
        </pc:spChg>
        <pc:picChg chg="add mod modCrop">
          <ac:chgData name="Amy Thomson" userId="S::athomson@stsaviours.cheshire.sch.uk::6683d78a-5850-4560-95d7-bc5c68ed0e30" providerId="AD" clId="Web-{B5F05A77-DCCA-F7BD-9D3E-8FA6CA902D26}" dt="2024-03-13T20:56:42.037" v="110"/>
          <ac:picMkLst>
            <pc:docMk/>
            <pc:sldMk cId="1643075795" sldId="263"/>
            <ac:picMk id="4" creationId="{D956332D-AABC-2012-36B7-34ACF7EAE0F0}"/>
          </ac:picMkLst>
        </pc:picChg>
        <pc:picChg chg="add mod modCrop">
          <ac:chgData name="Amy Thomson" userId="S::athomson@stsaviours.cheshire.sch.uk::6683d78a-5850-4560-95d7-bc5c68ed0e30" providerId="AD" clId="Web-{B5F05A77-DCCA-F7BD-9D3E-8FA6CA902D26}" dt="2024-03-13T20:56:48.193" v="112"/>
          <ac:picMkLst>
            <pc:docMk/>
            <pc:sldMk cId="1643075795" sldId="263"/>
            <ac:picMk id="5" creationId="{520712E0-420A-E06B-8F32-9AB582B23EA2}"/>
          </ac:picMkLst>
        </pc:picChg>
        <pc:picChg chg="add mod modCrop">
          <ac:chgData name="Amy Thomson" userId="S::athomson@stsaviours.cheshire.sch.uk::6683d78a-5850-4560-95d7-bc5c68ed0e30" providerId="AD" clId="Web-{B5F05A77-DCCA-F7BD-9D3E-8FA6CA902D26}" dt="2024-03-13T20:57:48.898" v="123" actId="14100"/>
          <ac:picMkLst>
            <pc:docMk/>
            <pc:sldMk cId="1643075795" sldId="263"/>
            <ac:picMk id="6" creationId="{66C7E15E-0021-66AF-B8F9-AFADFDA087DB}"/>
          </ac:picMkLst>
        </pc:picChg>
        <pc:picChg chg="add mod modCrop">
          <ac:chgData name="Amy Thomson" userId="S::athomson@stsaviours.cheshire.sch.uk::6683d78a-5850-4560-95d7-bc5c68ed0e30" providerId="AD" clId="Web-{B5F05A77-DCCA-F7BD-9D3E-8FA6CA902D26}" dt="2024-03-13T20:57:51.913" v="124" actId="14100"/>
          <ac:picMkLst>
            <pc:docMk/>
            <pc:sldMk cId="1643075795" sldId="263"/>
            <ac:picMk id="7" creationId="{FC47C49C-7819-483F-ACDE-241B6E854732}"/>
          </ac:picMkLst>
        </pc:picChg>
        <pc:picChg chg="add mod modCrop">
          <ac:chgData name="Amy Thomson" userId="S::athomson@stsaviours.cheshire.sch.uk::6683d78a-5850-4560-95d7-bc5c68ed0e30" providerId="AD" clId="Web-{B5F05A77-DCCA-F7BD-9D3E-8FA6CA902D26}" dt="2024-03-13T20:57:55.195" v="125" actId="14100"/>
          <ac:picMkLst>
            <pc:docMk/>
            <pc:sldMk cId="1643075795" sldId="263"/>
            <ac:picMk id="8" creationId="{85186AEA-711A-8342-85B6-478E6DB23F3C}"/>
          </ac:picMkLst>
        </pc:picChg>
      </pc:sldChg>
      <pc:sldMasterChg chg="add del addSldLayout delSldLayout">
        <pc:chgData name="Amy Thomson" userId="S::athomson@stsaviours.cheshire.sch.uk::6683d78a-5850-4560-95d7-bc5c68ed0e30" providerId="AD" clId="Web-{B5F05A77-DCCA-F7BD-9D3E-8FA6CA902D26}" dt="2024-03-13T20:48:00.727" v="5"/>
        <pc:sldMasterMkLst>
          <pc:docMk/>
          <pc:sldMasterMk cId="2460954070" sldId="2147483660"/>
        </pc:sldMasterMkLst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replId addSldLayout delSldLayout">
        <pc:chgData name="Amy Thomson" userId="S::athomson@stsaviours.cheshire.sch.uk::6683d78a-5850-4560-95d7-bc5c68ed0e30" providerId="AD" clId="Web-{B5F05A77-DCCA-F7BD-9D3E-8FA6CA902D26}" dt="2024-03-13T20:48:00.727" v="5"/>
        <pc:sldMasterMkLst>
          <pc:docMk/>
          <pc:sldMasterMk cId="509766681" sldId="2147483672"/>
        </pc:sldMasterMkLst>
        <pc:sldLayoutChg chg="add del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203617481" sldId="2147483673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3647714099" sldId="2147483674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33474177" sldId="2147483675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4287581917" sldId="2147483676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241854484" sldId="2147483677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1783766092" sldId="2147483678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2614096066" sldId="2147483679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1567096838" sldId="2147483680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2131454972" sldId="2147483681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1759810269" sldId="2147483682"/>
          </pc:sldLayoutMkLst>
        </pc:sldLayoutChg>
        <pc:sldLayoutChg chg="add del replId">
          <pc:chgData name="Amy Thomson" userId="S::athomson@stsaviours.cheshire.sch.uk::6683d78a-5850-4560-95d7-bc5c68ed0e30" providerId="AD" clId="Web-{B5F05A77-DCCA-F7BD-9D3E-8FA6CA902D26}" dt="2024-03-13T20:48:00.727" v="5"/>
          <pc:sldLayoutMkLst>
            <pc:docMk/>
            <pc:sldMasterMk cId="509766681" sldId="2147483672"/>
            <pc:sldLayoutMk cId="1738252228" sldId="2147483683"/>
          </pc:sldLayoutMkLst>
        </pc:sldLayoutChg>
      </pc:sldMasterChg>
    </pc:docChg>
  </pc:docChgLst>
  <pc:docChgLst>
    <pc:chgData name="Amy Thomson" userId="S::athomson@stsaviours.cheshire.sch.uk::6683d78a-5850-4560-95d7-bc5c68ed0e30" providerId="AD" clId="Web-{26724ABE-0103-1364-51C9-8829E7A086E1}"/>
    <pc:docChg chg="modSld">
      <pc:chgData name="Amy Thomson" userId="S::athomson@stsaviours.cheshire.sch.uk::6683d78a-5850-4560-95d7-bc5c68ed0e30" providerId="AD" clId="Web-{26724ABE-0103-1364-51C9-8829E7A086E1}" dt="2024-03-13T21:08:39.456" v="4"/>
      <pc:docMkLst>
        <pc:docMk/>
      </pc:docMkLst>
      <pc:sldChg chg="addSp delSp modSp mod setBg">
        <pc:chgData name="Amy Thomson" userId="S::athomson@stsaviours.cheshire.sch.uk::6683d78a-5850-4560-95d7-bc5c68ed0e30" providerId="AD" clId="Web-{26724ABE-0103-1364-51C9-8829E7A086E1}" dt="2024-03-13T21:08:39.456" v="4"/>
        <pc:sldMkLst>
          <pc:docMk/>
          <pc:sldMk cId="109857222" sldId="256"/>
        </pc:sldMkLst>
        <pc:spChg chg="mod">
          <ac:chgData name="Amy Thomson" userId="S::athomson@stsaviours.cheshire.sch.uk::6683d78a-5850-4560-95d7-bc5c68ed0e30" providerId="AD" clId="Web-{26724ABE-0103-1364-51C9-8829E7A086E1}" dt="2024-03-13T21:08:39.456" v="4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my Thomson" userId="S::athomson@stsaviours.cheshire.sch.uk::6683d78a-5850-4560-95d7-bc5c68ed0e30" providerId="AD" clId="Web-{26724ABE-0103-1364-51C9-8829E7A086E1}" dt="2024-03-13T21:08:39.456" v="4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my Thomson" userId="S::athomson@stsaviours.cheshire.sch.uk::6683d78a-5850-4560-95d7-bc5c68ed0e30" providerId="AD" clId="Web-{26724ABE-0103-1364-51C9-8829E7A086E1}" dt="2024-03-13T21:08:36.784" v="1"/>
          <ac:spMkLst>
            <pc:docMk/>
            <pc:sldMk cId="109857222" sldId="256"/>
            <ac:spMk id="6" creationId="{5DCB5928-DC7D-4612-9922-441966E15627}"/>
          </ac:spMkLst>
        </pc:spChg>
        <pc:spChg chg="add del">
          <ac:chgData name="Amy Thomson" userId="S::athomson@stsaviours.cheshire.sch.uk::6683d78a-5850-4560-95d7-bc5c68ed0e30" providerId="AD" clId="Web-{26724ABE-0103-1364-51C9-8829E7A086E1}" dt="2024-03-13T21:08:36.784" v="1"/>
          <ac:spMkLst>
            <pc:docMk/>
            <pc:sldMk cId="109857222" sldId="256"/>
            <ac:spMk id="7" creationId="{682C1161-1736-45EC-99B7-33F3CAE9D517}"/>
          </ac:spMkLst>
        </pc:spChg>
        <pc:spChg chg="add del">
          <ac:chgData name="Amy Thomson" userId="S::athomson@stsaviours.cheshire.sch.uk::6683d78a-5850-4560-95d7-bc5c68ed0e30" providerId="AD" clId="Web-{26724ABE-0103-1364-51C9-8829E7A086E1}" dt="2024-03-13T21:08:36.784" v="1"/>
          <ac:spMkLst>
            <pc:docMk/>
            <pc:sldMk cId="109857222" sldId="256"/>
            <ac:spMk id="8" creationId="{84D4DDB8-B68F-45B0-9F62-C4279996F672}"/>
          </ac:spMkLst>
        </pc:spChg>
        <pc:spChg chg="add del">
          <ac:chgData name="Amy Thomson" userId="S::athomson@stsaviours.cheshire.sch.uk::6683d78a-5850-4560-95d7-bc5c68ed0e30" providerId="AD" clId="Web-{26724ABE-0103-1364-51C9-8829E7A086E1}" dt="2024-03-13T21:08:36.784" v="1"/>
          <ac:spMkLst>
            <pc:docMk/>
            <pc:sldMk cId="109857222" sldId="256"/>
            <ac:spMk id="15" creationId="{AF2F604E-43BE-4DC3-B983-E071523364F8}"/>
          </ac:spMkLst>
        </pc:spChg>
        <pc:spChg chg="add del">
          <ac:chgData name="Amy Thomson" userId="S::athomson@stsaviours.cheshire.sch.uk::6683d78a-5850-4560-95d7-bc5c68ed0e30" providerId="AD" clId="Web-{26724ABE-0103-1364-51C9-8829E7A086E1}" dt="2024-03-13T21:08:36.784" v="1"/>
          <ac:spMkLst>
            <pc:docMk/>
            <pc:sldMk cId="109857222" sldId="256"/>
            <ac:spMk id="17" creationId="{08C9B587-E65E-4B52-B37C-ABEBB6E87928}"/>
          </ac:spMkLst>
        </pc:spChg>
        <pc:spChg chg="add del">
          <ac:chgData name="Amy Thomson" userId="S::athomson@stsaviours.cheshire.sch.uk::6683d78a-5850-4560-95d7-bc5c68ed0e30" providerId="AD" clId="Web-{26724ABE-0103-1364-51C9-8829E7A086E1}" dt="2024-03-13T21:08:39.440" v="3"/>
          <ac:spMkLst>
            <pc:docMk/>
            <pc:sldMk cId="109857222" sldId="256"/>
            <ac:spMk id="19" creationId="{A3363022-C969-41E9-8EB2-E4C94908C1FA}"/>
          </ac:spMkLst>
        </pc:spChg>
        <pc:spChg chg="add del">
          <ac:chgData name="Amy Thomson" userId="S::athomson@stsaviours.cheshire.sch.uk::6683d78a-5850-4560-95d7-bc5c68ed0e30" providerId="AD" clId="Web-{26724ABE-0103-1364-51C9-8829E7A086E1}" dt="2024-03-13T21:08:39.440" v="3"/>
          <ac:spMkLst>
            <pc:docMk/>
            <pc:sldMk cId="109857222" sldId="256"/>
            <ac:spMk id="20" creationId="{8D1AD6B3-BE88-4CEB-BA17-790657CC4729}"/>
          </ac:spMkLst>
        </pc:spChg>
        <pc:spChg chg="add">
          <ac:chgData name="Amy Thomson" userId="S::athomson@stsaviours.cheshire.sch.uk::6683d78a-5850-4560-95d7-bc5c68ed0e30" providerId="AD" clId="Web-{26724ABE-0103-1364-51C9-8829E7A086E1}" dt="2024-03-13T21:08:39.456" v="4"/>
          <ac:spMkLst>
            <pc:docMk/>
            <pc:sldMk cId="109857222" sldId="256"/>
            <ac:spMk id="25" creationId="{5DCB5928-DC7D-4612-9922-441966E15627}"/>
          </ac:spMkLst>
        </pc:spChg>
        <pc:spChg chg="add">
          <ac:chgData name="Amy Thomson" userId="S::athomson@stsaviours.cheshire.sch.uk::6683d78a-5850-4560-95d7-bc5c68ed0e30" providerId="AD" clId="Web-{26724ABE-0103-1364-51C9-8829E7A086E1}" dt="2024-03-13T21:08:39.456" v="4"/>
          <ac:spMkLst>
            <pc:docMk/>
            <pc:sldMk cId="109857222" sldId="256"/>
            <ac:spMk id="26" creationId="{682C1161-1736-45EC-99B7-33F3CAE9D517}"/>
          </ac:spMkLst>
        </pc:spChg>
        <pc:spChg chg="add">
          <ac:chgData name="Amy Thomson" userId="S::athomson@stsaviours.cheshire.sch.uk::6683d78a-5850-4560-95d7-bc5c68ed0e30" providerId="AD" clId="Web-{26724ABE-0103-1364-51C9-8829E7A086E1}" dt="2024-03-13T21:08:39.456" v="4"/>
          <ac:spMkLst>
            <pc:docMk/>
            <pc:sldMk cId="109857222" sldId="256"/>
            <ac:spMk id="27" creationId="{84D4DDB8-B68F-45B0-9F62-C4279996F672}"/>
          </ac:spMkLst>
        </pc:spChg>
        <pc:spChg chg="add">
          <ac:chgData name="Amy Thomson" userId="S::athomson@stsaviours.cheshire.sch.uk::6683d78a-5850-4560-95d7-bc5c68ed0e30" providerId="AD" clId="Web-{26724ABE-0103-1364-51C9-8829E7A086E1}" dt="2024-03-13T21:08:39.456" v="4"/>
          <ac:spMkLst>
            <pc:docMk/>
            <pc:sldMk cId="109857222" sldId="256"/>
            <ac:spMk id="28" creationId="{AF2F604E-43BE-4DC3-B983-E071523364F8}"/>
          </ac:spMkLst>
        </pc:spChg>
        <pc:spChg chg="add">
          <ac:chgData name="Amy Thomson" userId="S::athomson@stsaviours.cheshire.sch.uk::6683d78a-5850-4560-95d7-bc5c68ed0e30" providerId="AD" clId="Web-{26724ABE-0103-1364-51C9-8829E7A086E1}" dt="2024-03-13T21:08:39.456" v="4"/>
          <ac:spMkLst>
            <pc:docMk/>
            <pc:sldMk cId="109857222" sldId="256"/>
            <ac:spMk id="29" creationId="{08C9B587-E65E-4B52-B37C-ABEBB6E87928}"/>
          </ac:spMkLst>
        </pc:spChg>
        <pc:grpChg chg="add del">
          <ac:chgData name="Amy Thomson" userId="S::athomson@stsaviours.cheshire.sch.uk::6683d78a-5850-4560-95d7-bc5c68ed0e30" providerId="AD" clId="Web-{26724ABE-0103-1364-51C9-8829E7A086E1}" dt="2024-03-13T21:08:39.440" v="3"/>
          <ac:grpSpMkLst>
            <pc:docMk/>
            <pc:sldMk cId="109857222" sldId="256"/>
            <ac:grpSpMk id="22" creationId="{89D1390B-7E13-4B4F-9CB2-391063412E54}"/>
          </ac:grpSpMkLst>
        </pc:grpChg>
        <pc:picChg chg="add del">
          <ac:chgData name="Amy Thomson" userId="S::athomson@stsaviours.cheshire.sch.uk::6683d78a-5850-4560-95d7-bc5c68ed0e30" providerId="AD" clId="Web-{26724ABE-0103-1364-51C9-8829E7A086E1}" dt="2024-03-13T21:08:36.784" v="1"/>
          <ac:picMkLst>
            <pc:docMk/>
            <pc:sldMk cId="109857222" sldId="256"/>
            <ac:picMk id="5" creationId="{0CB2B389-7859-DA76-A235-5A10F8B7D749}"/>
          </ac:picMkLst>
        </pc:picChg>
        <pc:picChg chg="add del">
          <ac:chgData name="Amy Thomson" userId="S::athomson@stsaviours.cheshire.sch.uk::6683d78a-5850-4560-95d7-bc5c68ed0e30" providerId="AD" clId="Web-{26724ABE-0103-1364-51C9-8829E7A086E1}" dt="2024-03-13T21:08:39.440" v="3"/>
          <ac:picMkLst>
            <pc:docMk/>
            <pc:sldMk cId="109857222" sldId="256"/>
            <ac:picMk id="21" creationId="{16A5FFD4-00EC-5C13-1F3B-7C8281F0F096}"/>
          </ac:picMkLst>
        </pc:picChg>
        <pc:picChg chg="add">
          <ac:chgData name="Amy Thomson" userId="S::athomson@stsaviours.cheshire.sch.uk::6683d78a-5850-4560-95d7-bc5c68ed0e30" providerId="AD" clId="Web-{26724ABE-0103-1364-51C9-8829E7A086E1}" dt="2024-03-13T21:08:39.456" v="4"/>
          <ac:picMkLst>
            <pc:docMk/>
            <pc:sldMk cId="109857222" sldId="256"/>
            <ac:picMk id="30" creationId="{0CB2B389-7859-DA76-A235-5A10F8B7D749}"/>
          </ac:picMkLst>
        </pc:picChg>
      </pc:sldChg>
    </pc:docChg>
  </pc:docChgLst>
  <pc:docChgLst>
    <pc:chgData name="Amy Thomson" userId="S::athomson@stsaviours.cheshire.sch.uk::6683d78a-5850-4560-95d7-bc5c68ed0e30" providerId="AD" clId="Web-{94B512D8-4821-5B12-8DD9-DF4E91E31011}"/>
    <pc:docChg chg="modSld">
      <pc:chgData name="Amy Thomson" userId="S::athomson@stsaviours.cheshire.sch.uk::6683d78a-5850-4560-95d7-bc5c68ed0e30" providerId="AD" clId="Web-{94B512D8-4821-5B12-8DD9-DF4E91E31011}" dt="2024-03-16T22:31:58.649" v="20" actId="20577"/>
      <pc:docMkLst>
        <pc:docMk/>
      </pc:docMkLst>
      <pc:sldChg chg="delSp">
        <pc:chgData name="Amy Thomson" userId="S::athomson@stsaviours.cheshire.sch.uk::6683d78a-5850-4560-95d7-bc5c68ed0e30" providerId="AD" clId="Web-{94B512D8-4821-5B12-8DD9-DF4E91E31011}" dt="2024-03-16T22:30:48.066" v="0"/>
        <pc:sldMkLst>
          <pc:docMk/>
          <pc:sldMk cId="109857222" sldId="256"/>
        </pc:sldMkLst>
        <pc:spChg chg="del">
          <ac:chgData name="Amy Thomson" userId="S::athomson@stsaviours.cheshire.sch.uk::6683d78a-5850-4560-95d7-bc5c68ed0e30" providerId="AD" clId="Web-{94B512D8-4821-5B12-8DD9-DF4E91E31011}" dt="2024-03-16T22:30:48.066" v="0"/>
          <ac:spMkLst>
            <pc:docMk/>
            <pc:sldMk cId="109857222" sldId="256"/>
            <ac:spMk id="3" creationId="{00000000-0000-0000-0000-000000000000}"/>
          </ac:spMkLst>
        </pc:spChg>
      </pc:sldChg>
      <pc:sldChg chg="delSp modSp">
        <pc:chgData name="Amy Thomson" userId="S::athomson@stsaviours.cheshire.sch.uk::6683d78a-5850-4560-95d7-bc5c68ed0e30" providerId="AD" clId="Web-{94B512D8-4821-5B12-8DD9-DF4E91E31011}" dt="2024-03-16T22:31:58.649" v="20" actId="20577"/>
        <pc:sldMkLst>
          <pc:docMk/>
          <pc:sldMk cId="1307822542" sldId="264"/>
        </pc:sldMkLst>
        <pc:spChg chg="del">
          <ac:chgData name="Amy Thomson" userId="S::athomson@stsaviours.cheshire.sch.uk::6683d78a-5850-4560-95d7-bc5c68ed0e30" providerId="AD" clId="Web-{94B512D8-4821-5B12-8DD9-DF4E91E31011}" dt="2024-03-16T22:31:51.133" v="16"/>
          <ac:spMkLst>
            <pc:docMk/>
            <pc:sldMk cId="1307822542" sldId="264"/>
            <ac:spMk id="2" creationId="{C619DC63-9899-4A87-3DDD-FBDCDBD7A292}"/>
          </ac:spMkLst>
        </pc:spChg>
        <pc:spChg chg="mod">
          <ac:chgData name="Amy Thomson" userId="S::athomson@stsaviours.cheshire.sch.uk::6683d78a-5850-4560-95d7-bc5c68ed0e30" providerId="AD" clId="Web-{94B512D8-4821-5B12-8DD9-DF4E91E31011}" dt="2024-03-16T22:31:58.649" v="20" actId="20577"/>
          <ac:spMkLst>
            <pc:docMk/>
            <pc:sldMk cId="1307822542" sldId="264"/>
            <ac:spMk id="3" creationId="{F46881D3-20E9-E8F1-0888-300A692F4EB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7" name="Freeform: Shape 26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800"/>
              <a:t>Alphabet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 descr="White letters in 3D form">
            <a:extLst>
              <a:ext uri="{FF2B5EF4-FFF2-40B4-BE49-F238E27FC236}">
                <a16:creationId xmlns:a16="http://schemas.microsoft.com/office/drawing/2014/main" id="{0CB2B389-7859-DA76-A235-5A10F8B7D7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4356" y="1087750"/>
            <a:ext cx="6408836" cy="4531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earn the BSL alphabet - Deaf Action">
            <a:extLst>
              <a:ext uri="{FF2B5EF4-FFF2-40B4-BE49-F238E27FC236}">
                <a16:creationId xmlns:a16="http://schemas.microsoft.com/office/drawing/2014/main" id="{07DC876F-15E4-9702-A145-F3A9DD9A8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602" y="-3512"/>
            <a:ext cx="6263439" cy="686502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598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3E72FA3-BD00-444A-AD9B-E6C3D069C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626CF1-4073-B9D4-05E5-02E8FC8F0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2355"/>
            <a:ext cx="10515600" cy="33462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Vowels</a:t>
            </a:r>
          </a:p>
        </p:txBody>
      </p:sp>
      <p:pic>
        <p:nvPicPr>
          <p:cNvPr id="4" name="Picture 3" descr="Learn the BSL alphabet - Deaf Action">
            <a:extLst>
              <a:ext uri="{FF2B5EF4-FFF2-40B4-BE49-F238E27FC236}">
                <a16:creationId xmlns:a16="http://schemas.microsoft.com/office/drawing/2014/main" id="{D956332D-AABC-2012-36B7-34ACF7EAE0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7" t="740" r="79043" b="80785"/>
          <a:stretch/>
        </p:blipFill>
        <p:spPr>
          <a:xfrm>
            <a:off x="245223" y="4060065"/>
            <a:ext cx="2146330" cy="2230486"/>
          </a:xfrm>
          <a:prstGeom prst="rect">
            <a:avLst/>
          </a:prstGeom>
        </p:spPr>
      </p:pic>
      <p:pic>
        <p:nvPicPr>
          <p:cNvPr id="5" name="Picture 4" descr="Learn the BSL alphabet - Deaf Action">
            <a:extLst>
              <a:ext uri="{FF2B5EF4-FFF2-40B4-BE49-F238E27FC236}">
                <a16:creationId xmlns:a16="http://schemas.microsoft.com/office/drawing/2014/main" id="{520712E0-420A-E06B-8F32-9AB582B23E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469" t="882" r="1113" b="80353"/>
          <a:stretch/>
        </p:blipFill>
        <p:spPr>
          <a:xfrm>
            <a:off x="2604838" y="4160706"/>
            <a:ext cx="2219015" cy="2142331"/>
          </a:xfrm>
          <a:prstGeom prst="rect">
            <a:avLst/>
          </a:prstGeom>
        </p:spPr>
      </p:pic>
      <p:pic>
        <p:nvPicPr>
          <p:cNvPr id="6" name="Picture 5" descr="Learn the BSL alphabet - Deaf Action">
            <a:extLst>
              <a:ext uri="{FF2B5EF4-FFF2-40B4-BE49-F238E27FC236}">
                <a16:creationId xmlns:a16="http://schemas.microsoft.com/office/drawing/2014/main" id="{66C7E15E-0021-66AF-B8F9-AFADFDA087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165" t="17725" r="20122" b="61793"/>
          <a:stretch/>
        </p:blipFill>
        <p:spPr>
          <a:xfrm>
            <a:off x="5032389" y="3851729"/>
            <a:ext cx="2348580" cy="2334936"/>
          </a:xfrm>
          <a:prstGeom prst="rect">
            <a:avLst/>
          </a:prstGeom>
        </p:spPr>
      </p:pic>
      <p:pic>
        <p:nvPicPr>
          <p:cNvPr id="7" name="Picture 6" descr="Learn the BSL alphabet - Deaf Action">
            <a:extLst>
              <a:ext uri="{FF2B5EF4-FFF2-40B4-BE49-F238E27FC236}">
                <a16:creationId xmlns:a16="http://schemas.microsoft.com/office/drawing/2014/main" id="{FC47C49C-7819-483F-ACDE-241B6E8547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261" t="36204" r="1449" b="41081"/>
          <a:stretch/>
        </p:blipFill>
        <p:spPr>
          <a:xfrm>
            <a:off x="7532171" y="3801274"/>
            <a:ext cx="2057436" cy="2495320"/>
          </a:xfrm>
          <a:prstGeom prst="rect">
            <a:avLst/>
          </a:prstGeom>
        </p:spPr>
      </p:pic>
      <p:pic>
        <p:nvPicPr>
          <p:cNvPr id="8" name="Picture 7" descr="Learn the BSL alphabet - Deaf Action">
            <a:extLst>
              <a:ext uri="{FF2B5EF4-FFF2-40B4-BE49-F238E27FC236}">
                <a16:creationId xmlns:a16="http://schemas.microsoft.com/office/drawing/2014/main" id="{85186AEA-711A-8342-85B6-478E6DB23F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7" t="78390" r="80590" b="1412"/>
          <a:stretch/>
        </p:blipFill>
        <p:spPr>
          <a:xfrm>
            <a:off x="10022861" y="3858782"/>
            <a:ext cx="1855123" cy="2262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075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earn the BSL alphabet - Deaf Action">
            <a:extLst>
              <a:ext uri="{FF2B5EF4-FFF2-40B4-BE49-F238E27FC236}">
                <a16:creationId xmlns:a16="http://schemas.microsoft.com/office/drawing/2014/main" id="{B9DE6CE8-45D1-549D-7506-E7F528F8D7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8" t="699" r="1284" b="79953"/>
          <a:stretch/>
        </p:blipFill>
        <p:spPr>
          <a:xfrm>
            <a:off x="643467" y="2240582"/>
            <a:ext cx="10905066" cy="237683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1132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earn the BSL alphabet - Deaf Action">
            <a:extLst>
              <a:ext uri="{FF2B5EF4-FFF2-40B4-BE49-F238E27FC236}">
                <a16:creationId xmlns:a16="http://schemas.microsoft.com/office/drawing/2014/main" id="{395ED555-606F-9D55-DBBB-B4F9252347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0" t="18284" r="2000" b="60497"/>
          <a:stretch/>
        </p:blipFill>
        <p:spPr>
          <a:xfrm>
            <a:off x="643467" y="2104427"/>
            <a:ext cx="10905066" cy="2649144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629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earn the BSL alphabet - Deaf Action">
            <a:extLst>
              <a:ext uri="{FF2B5EF4-FFF2-40B4-BE49-F238E27FC236}">
                <a16:creationId xmlns:a16="http://schemas.microsoft.com/office/drawing/2014/main" id="{A31C0B91-A2DB-7E96-5D79-4DF216428B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8" t="37474" r="1139" b="39545"/>
          <a:stretch/>
        </p:blipFill>
        <p:spPr>
          <a:xfrm>
            <a:off x="643467" y="2006451"/>
            <a:ext cx="10905066" cy="2845097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368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earn the BSL alphabet - Deaf Action">
            <a:extLst>
              <a:ext uri="{FF2B5EF4-FFF2-40B4-BE49-F238E27FC236}">
                <a16:creationId xmlns:a16="http://schemas.microsoft.com/office/drawing/2014/main" id="{BA7EA82F-7AAF-A88C-245C-1DEF3FEC87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8" t="59629" r="1405" b="19722"/>
          <a:stretch/>
        </p:blipFill>
        <p:spPr>
          <a:xfrm>
            <a:off x="643467" y="2015884"/>
            <a:ext cx="10901946" cy="2562508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493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earn the BSL alphabet - Deaf Action">
            <a:extLst>
              <a:ext uri="{FF2B5EF4-FFF2-40B4-BE49-F238E27FC236}">
                <a16:creationId xmlns:a16="http://schemas.microsoft.com/office/drawing/2014/main" id="{41AD3171-DB4A-0A12-7FF3-127F4EF7D0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3" t="79630" r="1656" b="926"/>
          <a:stretch/>
        </p:blipFill>
        <p:spPr>
          <a:xfrm>
            <a:off x="643467" y="2141672"/>
            <a:ext cx="10897121" cy="2418030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225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6881D3-20E9-E8F1-0888-300A692F4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1672" y="1595588"/>
            <a:ext cx="6834995" cy="291360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6600"/>
              <a:t>Can you sign </a:t>
            </a:r>
            <a:r>
              <a:rPr lang="en-US" sz="6600" dirty="0"/>
              <a:t>your name?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822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Alphabet</vt:lpstr>
      <vt:lpstr>PowerPoint Presentation</vt:lpstr>
      <vt:lpstr>Vowels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</dc:title>
  <dc:creator/>
  <cp:revision>11</cp:revision>
  <dcterms:created xsi:type="dcterms:W3CDTF">2024-03-13T20:46:58Z</dcterms:created>
  <dcterms:modified xsi:type="dcterms:W3CDTF">2024-03-16T22:31:59Z</dcterms:modified>
</cp:coreProperties>
</file>